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2"/>
  </p:notesMasterIdLst>
  <p:sldIdLst>
    <p:sldId id="256" r:id="rId2"/>
    <p:sldId id="264" r:id="rId3"/>
    <p:sldId id="265" r:id="rId4"/>
    <p:sldId id="281" r:id="rId5"/>
    <p:sldId id="275" r:id="rId6"/>
    <p:sldId id="276" r:id="rId7"/>
    <p:sldId id="277" r:id="rId8"/>
    <p:sldId id="280" r:id="rId9"/>
    <p:sldId id="278" r:id="rId10"/>
    <p:sldId id="279" r:id="rId11"/>
  </p:sldIdLst>
  <p:sldSz cx="9144000" cy="5143500" type="screen16x9"/>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0000"/>
    <a:srgbClr val="48B682"/>
    <a:srgbClr val="F26F1D"/>
    <a:srgbClr val="4142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88179" autoAdjust="0"/>
  </p:normalViewPr>
  <p:slideViewPr>
    <p:cSldViewPr>
      <p:cViewPr varScale="1">
        <p:scale>
          <a:sx n="91" d="100"/>
          <a:sy n="91" d="100"/>
        </p:scale>
        <p:origin x="966" y="7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plotArea>
      <c:layout/>
      <c:radarChart>
        <c:radarStyle val="filled"/>
        <c:varyColors val="0"/>
        <c:ser>
          <c:idx val="0"/>
          <c:order val="0"/>
          <c:tx>
            <c:strRef>
              <c:f>Лист1!$B$1</c:f>
              <c:strCache>
                <c:ptCount val="1"/>
                <c:pt idx="0">
                  <c:v>Ряд 1</c:v>
                </c:pt>
              </c:strCache>
            </c:strRef>
          </c:tx>
          <c:cat>
            <c:numRef>
              <c:f>Лист1!$A$2:$A$6</c:f>
              <c:numCache>
                <c:formatCode>dd/mm/yyyy</c:formatCode>
                <c:ptCount val="5"/>
                <c:pt idx="0">
                  <c:v>37261</c:v>
                </c:pt>
                <c:pt idx="1">
                  <c:v>37262</c:v>
                </c:pt>
                <c:pt idx="2">
                  <c:v>37263</c:v>
                </c:pt>
                <c:pt idx="3">
                  <c:v>37264</c:v>
                </c:pt>
                <c:pt idx="4">
                  <c:v>37265</c:v>
                </c:pt>
              </c:numCache>
            </c:numRef>
          </c:cat>
          <c:val>
            <c:numRef>
              <c:f>Лист1!$B$2:$B$6</c:f>
              <c:numCache>
                <c:formatCode>General</c:formatCode>
                <c:ptCount val="5"/>
                <c:pt idx="0">
                  <c:v>32</c:v>
                </c:pt>
                <c:pt idx="1">
                  <c:v>32</c:v>
                </c:pt>
                <c:pt idx="2">
                  <c:v>28</c:v>
                </c:pt>
                <c:pt idx="3">
                  <c:v>12</c:v>
                </c:pt>
                <c:pt idx="4">
                  <c:v>15</c:v>
                </c:pt>
              </c:numCache>
            </c:numRef>
          </c:val>
          <c:extLst xmlns:c16r2="http://schemas.microsoft.com/office/drawing/2015/06/chart">
            <c:ext xmlns:c16="http://schemas.microsoft.com/office/drawing/2014/chart" uri="{C3380CC4-5D6E-409C-BE32-E72D297353CC}">
              <c16:uniqueId val="{00000000-FDE8-4A58-9325-47D36DE4FDE6}"/>
            </c:ext>
          </c:extLst>
        </c:ser>
        <c:ser>
          <c:idx val="1"/>
          <c:order val="1"/>
          <c:tx>
            <c:strRef>
              <c:f>Лист1!$C$1</c:f>
              <c:strCache>
                <c:ptCount val="1"/>
                <c:pt idx="0">
                  <c:v>Ряд 2</c:v>
                </c:pt>
              </c:strCache>
            </c:strRef>
          </c:tx>
          <c:cat>
            <c:numRef>
              <c:f>Лист1!$A$2:$A$6</c:f>
              <c:numCache>
                <c:formatCode>dd/mm/yyyy</c:formatCode>
                <c:ptCount val="5"/>
                <c:pt idx="0">
                  <c:v>37261</c:v>
                </c:pt>
                <c:pt idx="1">
                  <c:v>37262</c:v>
                </c:pt>
                <c:pt idx="2">
                  <c:v>37263</c:v>
                </c:pt>
                <c:pt idx="3">
                  <c:v>37264</c:v>
                </c:pt>
                <c:pt idx="4">
                  <c:v>37265</c:v>
                </c:pt>
              </c:numCache>
            </c:numRef>
          </c:cat>
          <c:val>
            <c:numRef>
              <c:f>Лист1!$C$2:$C$6</c:f>
              <c:numCache>
                <c:formatCode>General</c:formatCode>
                <c:ptCount val="5"/>
                <c:pt idx="0">
                  <c:v>12</c:v>
                </c:pt>
                <c:pt idx="1">
                  <c:v>12</c:v>
                </c:pt>
                <c:pt idx="2">
                  <c:v>12</c:v>
                </c:pt>
                <c:pt idx="3">
                  <c:v>21</c:v>
                </c:pt>
                <c:pt idx="4">
                  <c:v>28</c:v>
                </c:pt>
              </c:numCache>
            </c:numRef>
          </c:val>
          <c:extLst xmlns:c16r2="http://schemas.microsoft.com/office/drawing/2015/06/chart">
            <c:ext xmlns:c16="http://schemas.microsoft.com/office/drawing/2014/chart" uri="{C3380CC4-5D6E-409C-BE32-E72D297353CC}">
              <c16:uniqueId val="{00000001-FDE8-4A58-9325-47D36DE4FDE6}"/>
            </c:ext>
          </c:extLst>
        </c:ser>
        <c:dLbls>
          <c:showLegendKey val="0"/>
          <c:showVal val="0"/>
          <c:showCatName val="0"/>
          <c:showSerName val="0"/>
          <c:showPercent val="0"/>
          <c:showBubbleSize val="0"/>
        </c:dLbls>
        <c:axId val="-19135728"/>
        <c:axId val="-19141712"/>
      </c:radarChart>
      <c:catAx>
        <c:axId val="-19135728"/>
        <c:scaling>
          <c:orientation val="minMax"/>
        </c:scaling>
        <c:delete val="1"/>
        <c:axPos val="b"/>
        <c:majorGridlines/>
        <c:numFmt formatCode="dd/mm/yyyy" sourceLinked="1"/>
        <c:majorTickMark val="out"/>
        <c:minorTickMark val="none"/>
        <c:tickLblPos val="nextTo"/>
        <c:crossAx val="-19141712"/>
        <c:crosses val="autoZero"/>
        <c:auto val="1"/>
        <c:lblAlgn val="ctr"/>
        <c:lblOffset val="100"/>
        <c:noMultiLvlLbl val="0"/>
      </c:catAx>
      <c:valAx>
        <c:axId val="-19141712"/>
        <c:scaling>
          <c:orientation val="minMax"/>
        </c:scaling>
        <c:delete val="0"/>
        <c:axPos val="l"/>
        <c:majorGridlines/>
        <c:numFmt formatCode="General" sourceLinked="1"/>
        <c:majorTickMark val="cross"/>
        <c:minorTickMark val="none"/>
        <c:tickLblPos val="nextTo"/>
        <c:txPr>
          <a:bodyPr/>
          <a:lstStyle/>
          <a:p>
            <a:pPr>
              <a:defRPr sz="1200"/>
            </a:pPr>
            <a:endParaRPr lang="ru-RU"/>
          </a:p>
        </c:txPr>
        <c:crossAx val="-19135728"/>
        <c:crosses val="autoZero"/>
        <c:crossBetween val="between"/>
      </c:valAx>
    </c:plotArea>
    <c:plotVisOnly val="1"/>
    <c:dispBlanksAs val="gap"/>
    <c:showDLblsOverMax val="0"/>
  </c:chart>
  <c:txPr>
    <a:bodyPr/>
    <a:lstStyle/>
    <a:p>
      <a:pPr>
        <a:defRPr sz="1800"/>
      </a:pPr>
      <a:endParaRPr lang="ru-RU"/>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01683D-B600-417D-93D8-22E47E728A53}" type="doc">
      <dgm:prSet loTypeId="urn:microsoft.com/office/officeart/2005/8/layout/pyramid2" loCatId="pyramid" qsTypeId="urn:microsoft.com/office/officeart/2005/8/quickstyle/simple1" qsCatId="simple" csTypeId="urn:microsoft.com/office/officeart/2005/8/colors/accent2_1" csCatId="accent2" phldr="0"/>
      <dgm:spPr/>
    </dgm:pt>
    <dgm:pt modelId="{85E3211D-DA14-4DCA-B441-ED06630DD68B}">
      <dgm:prSet phldrT="[Текст]" phldr="1"/>
      <dgm:spPr/>
      <dgm:t>
        <a:bodyPr/>
        <a:lstStyle/>
        <a:p>
          <a:endParaRPr lang="ru-RU"/>
        </a:p>
      </dgm:t>
    </dgm:pt>
    <dgm:pt modelId="{D2888031-1CDA-4252-A6EA-BBCFB4F59EB4}" type="parTrans" cxnId="{F96449CA-4D76-4B10-AA43-006A8391B777}">
      <dgm:prSet/>
      <dgm:spPr/>
      <dgm:t>
        <a:bodyPr/>
        <a:lstStyle/>
        <a:p>
          <a:endParaRPr lang="ru-RU"/>
        </a:p>
      </dgm:t>
    </dgm:pt>
    <dgm:pt modelId="{C7040319-7548-4B38-A751-E7BF240BB07C}" type="sibTrans" cxnId="{F96449CA-4D76-4B10-AA43-006A8391B777}">
      <dgm:prSet/>
      <dgm:spPr/>
      <dgm:t>
        <a:bodyPr/>
        <a:lstStyle/>
        <a:p>
          <a:endParaRPr lang="ru-RU"/>
        </a:p>
      </dgm:t>
    </dgm:pt>
    <dgm:pt modelId="{81673A7D-9DBE-498B-9CCD-B6C2A4FDEB91}">
      <dgm:prSet phldrT="[Текст]" phldr="1"/>
      <dgm:spPr/>
      <dgm:t>
        <a:bodyPr/>
        <a:lstStyle/>
        <a:p>
          <a:endParaRPr lang="ru-RU"/>
        </a:p>
      </dgm:t>
    </dgm:pt>
    <dgm:pt modelId="{564B051C-E256-4357-92BC-159B686A4617}" type="parTrans" cxnId="{0CD09CEF-45B8-44E0-82D2-1EE831D0AF92}">
      <dgm:prSet/>
      <dgm:spPr/>
      <dgm:t>
        <a:bodyPr/>
        <a:lstStyle/>
        <a:p>
          <a:endParaRPr lang="ru-RU"/>
        </a:p>
      </dgm:t>
    </dgm:pt>
    <dgm:pt modelId="{1A17B8AA-64F6-49A5-955B-9C12F4C786FA}" type="sibTrans" cxnId="{0CD09CEF-45B8-44E0-82D2-1EE831D0AF92}">
      <dgm:prSet/>
      <dgm:spPr/>
      <dgm:t>
        <a:bodyPr/>
        <a:lstStyle/>
        <a:p>
          <a:endParaRPr lang="ru-RU"/>
        </a:p>
      </dgm:t>
    </dgm:pt>
    <dgm:pt modelId="{F53E36A9-174B-465B-B474-CB67CC245EC2}">
      <dgm:prSet phldrT="[Текст]" phldr="1"/>
      <dgm:spPr/>
      <dgm:t>
        <a:bodyPr/>
        <a:lstStyle/>
        <a:p>
          <a:endParaRPr lang="ru-RU"/>
        </a:p>
      </dgm:t>
    </dgm:pt>
    <dgm:pt modelId="{0C8AE357-8901-4538-8BD6-063E8A99E592}" type="parTrans" cxnId="{6FF2A472-2A45-46A6-94B5-69039C099080}">
      <dgm:prSet/>
      <dgm:spPr/>
      <dgm:t>
        <a:bodyPr/>
        <a:lstStyle/>
        <a:p>
          <a:endParaRPr lang="ru-RU"/>
        </a:p>
      </dgm:t>
    </dgm:pt>
    <dgm:pt modelId="{CBD46930-9A93-4381-841B-853034DED7EE}" type="sibTrans" cxnId="{6FF2A472-2A45-46A6-94B5-69039C099080}">
      <dgm:prSet/>
      <dgm:spPr/>
      <dgm:t>
        <a:bodyPr/>
        <a:lstStyle/>
        <a:p>
          <a:endParaRPr lang="ru-RU"/>
        </a:p>
      </dgm:t>
    </dgm:pt>
    <dgm:pt modelId="{3FD9D696-764D-44B1-B8A3-D238DC7DB17A}" type="pres">
      <dgm:prSet presAssocID="{EF01683D-B600-417D-93D8-22E47E728A53}" presName="compositeShape" presStyleCnt="0">
        <dgm:presLayoutVars>
          <dgm:dir/>
          <dgm:resizeHandles/>
        </dgm:presLayoutVars>
      </dgm:prSet>
      <dgm:spPr/>
    </dgm:pt>
    <dgm:pt modelId="{68DC4098-0091-402E-B522-FD604FC46896}" type="pres">
      <dgm:prSet presAssocID="{EF01683D-B600-417D-93D8-22E47E728A53}" presName="pyramid" presStyleLbl="node1" presStyleIdx="0" presStyleCnt="1"/>
      <dgm:spPr/>
    </dgm:pt>
    <dgm:pt modelId="{937C93B2-BAAA-4FCA-9127-94B71034B93D}" type="pres">
      <dgm:prSet presAssocID="{EF01683D-B600-417D-93D8-22E47E728A53}" presName="theList" presStyleCnt="0"/>
      <dgm:spPr/>
    </dgm:pt>
    <dgm:pt modelId="{D923A09E-8420-46AC-AE4B-CF03AB866B59}" type="pres">
      <dgm:prSet presAssocID="{85E3211D-DA14-4DCA-B441-ED06630DD68B}" presName="aNode" presStyleLbl="fgAcc1" presStyleIdx="0" presStyleCnt="3">
        <dgm:presLayoutVars>
          <dgm:bulletEnabled val="1"/>
        </dgm:presLayoutVars>
      </dgm:prSet>
      <dgm:spPr/>
      <dgm:t>
        <a:bodyPr/>
        <a:lstStyle/>
        <a:p>
          <a:endParaRPr lang="ru-RU"/>
        </a:p>
      </dgm:t>
    </dgm:pt>
    <dgm:pt modelId="{B8931185-C237-45C5-941A-E61642E077EF}" type="pres">
      <dgm:prSet presAssocID="{85E3211D-DA14-4DCA-B441-ED06630DD68B}" presName="aSpace" presStyleCnt="0"/>
      <dgm:spPr/>
    </dgm:pt>
    <dgm:pt modelId="{21308DE7-4243-44C5-8DD1-984F7BD77DD0}" type="pres">
      <dgm:prSet presAssocID="{81673A7D-9DBE-498B-9CCD-B6C2A4FDEB91}" presName="aNode" presStyleLbl="fgAcc1" presStyleIdx="1" presStyleCnt="3">
        <dgm:presLayoutVars>
          <dgm:bulletEnabled val="1"/>
        </dgm:presLayoutVars>
      </dgm:prSet>
      <dgm:spPr/>
      <dgm:t>
        <a:bodyPr/>
        <a:lstStyle/>
        <a:p>
          <a:endParaRPr lang="ru-RU"/>
        </a:p>
      </dgm:t>
    </dgm:pt>
    <dgm:pt modelId="{8909CF3F-0101-4186-B0DB-4D57C0F22FF1}" type="pres">
      <dgm:prSet presAssocID="{81673A7D-9DBE-498B-9CCD-B6C2A4FDEB91}" presName="aSpace" presStyleCnt="0"/>
      <dgm:spPr/>
    </dgm:pt>
    <dgm:pt modelId="{23472D77-04A3-4354-AF7A-4FFFEC3FDEFD}" type="pres">
      <dgm:prSet presAssocID="{F53E36A9-174B-465B-B474-CB67CC245EC2}" presName="aNode" presStyleLbl="fgAcc1" presStyleIdx="2" presStyleCnt="3">
        <dgm:presLayoutVars>
          <dgm:bulletEnabled val="1"/>
        </dgm:presLayoutVars>
      </dgm:prSet>
      <dgm:spPr/>
      <dgm:t>
        <a:bodyPr/>
        <a:lstStyle/>
        <a:p>
          <a:endParaRPr lang="ru-RU"/>
        </a:p>
      </dgm:t>
    </dgm:pt>
    <dgm:pt modelId="{DE70F810-E1EB-4847-B402-2C2D2A1CA43F}" type="pres">
      <dgm:prSet presAssocID="{F53E36A9-174B-465B-B474-CB67CC245EC2}" presName="aSpace" presStyleCnt="0"/>
      <dgm:spPr/>
    </dgm:pt>
  </dgm:ptLst>
  <dgm:cxnLst>
    <dgm:cxn modelId="{EF32AF7C-7913-4BDF-9BC2-4C7C74F9BC67}" type="presOf" srcId="{F53E36A9-174B-465B-B474-CB67CC245EC2}" destId="{23472D77-04A3-4354-AF7A-4FFFEC3FDEFD}" srcOrd="0" destOrd="0" presId="urn:microsoft.com/office/officeart/2005/8/layout/pyramid2"/>
    <dgm:cxn modelId="{F96449CA-4D76-4B10-AA43-006A8391B777}" srcId="{EF01683D-B600-417D-93D8-22E47E728A53}" destId="{85E3211D-DA14-4DCA-B441-ED06630DD68B}" srcOrd="0" destOrd="0" parTransId="{D2888031-1CDA-4252-A6EA-BBCFB4F59EB4}" sibTransId="{C7040319-7548-4B38-A751-E7BF240BB07C}"/>
    <dgm:cxn modelId="{90C29735-D8D2-4052-A9E5-1C4CE157B686}" type="presOf" srcId="{81673A7D-9DBE-498B-9CCD-B6C2A4FDEB91}" destId="{21308DE7-4243-44C5-8DD1-984F7BD77DD0}" srcOrd="0" destOrd="0" presId="urn:microsoft.com/office/officeart/2005/8/layout/pyramid2"/>
    <dgm:cxn modelId="{29919F2E-1C9D-432D-80F8-83F4830A8FA0}" type="presOf" srcId="{EF01683D-B600-417D-93D8-22E47E728A53}" destId="{3FD9D696-764D-44B1-B8A3-D238DC7DB17A}" srcOrd="0" destOrd="0" presId="urn:microsoft.com/office/officeart/2005/8/layout/pyramid2"/>
    <dgm:cxn modelId="{177F8FE4-1ED3-4FF2-BC45-805E617CECAD}" type="presOf" srcId="{85E3211D-DA14-4DCA-B441-ED06630DD68B}" destId="{D923A09E-8420-46AC-AE4B-CF03AB866B59}" srcOrd="0" destOrd="0" presId="urn:microsoft.com/office/officeart/2005/8/layout/pyramid2"/>
    <dgm:cxn modelId="{6FF2A472-2A45-46A6-94B5-69039C099080}" srcId="{EF01683D-B600-417D-93D8-22E47E728A53}" destId="{F53E36A9-174B-465B-B474-CB67CC245EC2}" srcOrd="2" destOrd="0" parTransId="{0C8AE357-8901-4538-8BD6-063E8A99E592}" sibTransId="{CBD46930-9A93-4381-841B-853034DED7EE}"/>
    <dgm:cxn modelId="{0CD09CEF-45B8-44E0-82D2-1EE831D0AF92}" srcId="{EF01683D-B600-417D-93D8-22E47E728A53}" destId="{81673A7D-9DBE-498B-9CCD-B6C2A4FDEB91}" srcOrd="1" destOrd="0" parTransId="{564B051C-E256-4357-92BC-159B686A4617}" sibTransId="{1A17B8AA-64F6-49A5-955B-9C12F4C786FA}"/>
    <dgm:cxn modelId="{59C12F2C-B1C3-46E0-B6DD-66D935DB7251}" type="presParOf" srcId="{3FD9D696-764D-44B1-B8A3-D238DC7DB17A}" destId="{68DC4098-0091-402E-B522-FD604FC46896}" srcOrd="0" destOrd="0" presId="urn:microsoft.com/office/officeart/2005/8/layout/pyramid2"/>
    <dgm:cxn modelId="{1A984678-0B92-4EBA-8AB8-7B0D5023A79D}" type="presParOf" srcId="{3FD9D696-764D-44B1-B8A3-D238DC7DB17A}" destId="{937C93B2-BAAA-4FCA-9127-94B71034B93D}" srcOrd="1" destOrd="0" presId="urn:microsoft.com/office/officeart/2005/8/layout/pyramid2"/>
    <dgm:cxn modelId="{B6690B82-4F99-4393-9395-E7C26D7893CE}" type="presParOf" srcId="{937C93B2-BAAA-4FCA-9127-94B71034B93D}" destId="{D923A09E-8420-46AC-AE4B-CF03AB866B59}" srcOrd="0" destOrd="0" presId="urn:microsoft.com/office/officeart/2005/8/layout/pyramid2"/>
    <dgm:cxn modelId="{647104B6-FA9D-4B9E-AC4D-B42E40EDD9B5}" type="presParOf" srcId="{937C93B2-BAAA-4FCA-9127-94B71034B93D}" destId="{B8931185-C237-45C5-941A-E61642E077EF}" srcOrd="1" destOrd="0" presId="urn:microsoft.com/office/officeart/2005/8/layout/pyramid2"/>
    <dgm:cxn modelId="{BEE13E2C-FFB4-4FB8-A751-991F29916D3E}" type="presParOf" srcId="{937C93B2-BAAA-4FCA-9127-94B71034B93D}" destId="{21308DE7-4243-44C5-8DD1-984F7BD77DD0}" srcOrd="2" destOrd="0" presId="urn:microsoft.com/office/officeart/2005/8/layout/pyramid2"/>
    <dgm:cxn modelId="{72D99063-54DD-4219-A848-969557716A12}" type="presParOf" srcId="{937C93B2-BAAA-4FCA-9127-94B71034B93D}" destId="{8909CF3F-0101-4186-B0DB-4D57C0F22FF1}" srcOrd="3" destOrd="0" presId="urn:microsoft.com/office/officeart/2005/8/layout/pyramid2"/>
    <dgm:cxn modelId="{D22A2EB8-8B6F-4D5D-80FE-DB5469A7C9B6}" type="presParOf" srcId="{937C93B2-BAAA-4FCA-9127-94B71034B93D}" destId="{23472D77-04A3-4354-AF7A-4FFFEC3FDEFD}" srcOrd="4" destOrd="0" presId="urn:microsoft.com/office/officeart/2005/8/layout/pyramid2"/>
    <dgm:cxn modelId="{7BD39699-52E6-44B7-AF3F-AEFFA90F30B6}" type="presParOf" srcId="{937C93B2-BAAA-4FCA-9127-94B71034B93D}" destId="{DE70F810-E1EB-4847-B402-2C2D2A1CA43F}" srcOrd="5" destOrd="0" presId="urn:microsoft.com/office/officeart/2005/8/layout/pyramid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FA148E-44D5-42A4-945D-39B19118B031}" type="doc">
      <dgm:prSet loTypeId="urn:microsoft.com/office/officeart/2005/8/layout/target1" loCatId="relationship" qsTypeId="urn:microsoft.com/office/officeart/2005/8/quickstyle/simple2" qsCatId="simple" csTypeId="urn:microsoft.com/office/officeart/2005/8/colors/colorful4" csCatId="colorful" phldr="0"/>
      <dgm:spPr/>
    </dgm:pt>
    <dgm:pt modelId="{FB324061-27BB-4E80-B376-25D2B53E8AFD}">
      <dgm:prSet phldrT="[Текст]" phldr="1"/>
      <dgm:spPr/>
      <dgm:t>
        <a:bodyPr/>
        <a:lstStyle/>
        <a:p>
          <a:endParaRPr lang="ru-RU"/>
        </a:p>
      </dgm:t>
    </dgm:pt>
    <dgm:pt modelId="{EA91FC69-4B5E-4D4D-8ECC-18D1ABD6668B}" type="parTrans" cxnId="{5C8E00FD-24D2-4911-884A-B4C013E5952B}">
      <dgm:prSet/>
      <dgm:spPr/>
      <dgm:t>
        <a:bodyPr/>
        <a:lstStyle/>
        <a:p>
          <a:endParaRPr lang="ru-RU"/>
        </a:p>
      </dgm:t>
    </dgm:pt>
    <dgm:pt modelId="{EB331732-093E-442B-8F01-A673823BFDAF}" type="sibTrans" cxnId="{5C8E00FD-24D2-4911-884A-B4C013E5952B}">
      <dgm:prSet/>
      <dgm:spPr/>
      <dgm:t>
        <a:bodyPr/>
        <a:lstStyle/>
        <a:p>
          <a:endParaRPr lang="ru-RU"/>
        </a:p>
      </dgm:t>
    </dgm:pt>
    <dgm:pt modelId="{8E399894-7CB1-4D70-9AE2-3E051A99B98F}">
      <dgm:prSet phldrT="[Текст]" phldr="1"/>
      <dgm:spPr/>
      <dgm:t>
        <a:bodyPr/>
        <a:lstStyle/>
        <a:p>
          <a:endParaRPr lang="ru-RU"/>
        </a:p>
      </dgm:t>
    </dgm:pt>
    <dgm:pt modelId="{54962334-B6D0-4A43-83BC-C4018CCEB07E}" type="parTrans" cxnId="{E03F5C1B-FDF8-49CA-9F72-9A8E2B43B1C7}">
      <dgm:prSet/>
      <dgm:spPr/>
      <dgm:t>
        <a:bodyPr/>
        <a:lstStyle/>
        <a:p>
          <a:endParaRPr lang="ru-RU"/>
        </a:p>
      </dgm:t>
    </dgm:pt>
    <dgm:pt modelId="{FE64550A-6FB8-4145-A299-252DF5323E8D}" type="sibTrans" cxnId="{E03F5C1B-FDF8-49CA-9F72-9A8E2B43B1C7}">
      <dgm:prSet/>
      <dgm:spPr/>
      <dgm:t>
        <a:bodyPr/>
        <a:lstStyle/>
        <a:p>
          <a:endParaRPr lang="ru-RU"/>
        </a:p>
      </dgm:t>
    </dgm:pt>
    <dgm:pt modelId="{ECC78F67-F617-4258-9FBF-AAB976552B7A}">
      <dgm:prSet phldrT="[Текст]" phldr="1"/>
      <dgm:spPr/>
      <dgm:t>
        <a:bodyPr/>
        <a:lstStyle/>
        <a:p>
          <a:endParaRPr lang="ru-RU"/>
        </a:p>
      </dgm:t>
    </dgm:pt>
    <dgm:pt modelId="{F4495A40-6A56-41C1-95F8-37926A0072FA}" type="parTrans" cxnId="{31028889-914E-4AEE-8C6A-190C62FAC57A}">
      <dgm:prSet/>
      <dgm:spPr/>
      <dgm:t>
        <a:bodyPr/>
        <a:lstStyle/>
        <a:p>
          <a:endParaRPr lang="ru-RU"/>
        </a:p>
      </dgm:t>
    </dgm:pt>
    <dgm:pt modelId="{179BE6B3-A520-4EB3-8BA9-EA32A03EB209}" type="sibTrans" cxnId="{31028889-914E-4AEE-8C6A-190C62FAC57A}">
      <dgm:prSet/>
      <dgm:spPr/>
      <dgm:t>
        <a:bodyPr/>
        <a:lstStyle/>
        <a:p>
          <a:endParaRPr lang="ru-RU"/>
        </a:p>
      </dgm:t>
    </dgm:pt>
    <dgm:pt modelId="{890ABD31-2306-4C2B-9FD7-2AF98409A9D0}" type="pres">
      <dgm:prSet presAssocID="{FAFA148E-44D5-42A4-945D-39B19118B031}" presName="composite" presStyleCnt="0">
        <dgm:presLayoutVars>
          <dgm:chMax val="5"/>
          <dgm:dir/>
          <dgm:resizeHandles val="exact"/>
        </dgm:presLayoutVars>
      </dgm:prSet>
      <dgm:spPr/>
    </dgm:pt>
    <dgm:pt modelId="{A2C1DF5B-2061-4E95-9711-261D9B895074}" type="pres">
      <dgm:prSet presAssocID="{FB324061-27BB-4E80-B376-25D2B53E8AFD}" presName="circle1" presStyleLbl="lnNode1" presStyleIdx="0" presStyleCnt="3"/>
      <dgm:spPr/>
    </dgm:pt>
    <dgm:pt modelId="{9042EAE3-A765-4B87-8BDE-F65233F69CE6}" type="pres">
      <dgm:prSet presAssocID="{FB324061-27BB-4E80-B376-25D2B53E8AFD}" presName="text1" presStyleLbl="revTx" presStyleIdx="0" presStyleCnt="3">
        <dgm:presLayoutVars>
          <dgm:bulletEnabled val="1"/>
        </dgm:presLayoutVars>
      </dgm:prSet>
      <dgm:spPr/>
      <dgm:t>
        <a:bodyPr/>
        <a:lstStyle/>
        <a:p>
          <a:endParaRPr lang="ru-RU"/>
        </a:p>
      </dgm:t>
    </dgm:pt>
    <dgm:pt modelId="{AAA5C42C-D9AF-4B8D-A54B-8FB1C6CA5CD6}" type="pres">
      <dgm:prSet presAssocID="{FB324061-27BB-4E80-B376-25D2B53E8AFD}" presName="line1" presStyleLbl="callout" presStyleIdx="0" presStyleCnt="6"/>
      <dgm:spPr/>
    </dgm:pt>
    <dgm:pt modelId="{ED1A0353-B488-4D9D-92B5-C004EC48787E}" type="pres">
      <dgm:prSet presAssocID="{FB324061-27BB-4E80-B376-25D2B53E8AFD}" presName="d1" presStyleLbl="callout" presStyleIdx="1" presStyleCnt="6"/>
      <dgm:spPr/>
    </dgm:pt>
    <dgm:pt modelId="{0F61B06A-2D7B-4081-AE28-A9C646AA64E6}" type="pres">
      <dgm:prSet presAssocID="{8E399894-7CB1-4D70-9AE2-3E051A99B98F}" presName="circle2" presStyleLbl="lnNode1" presStyleIdx="1" presStyleCnt="3"/>
      <dgm:spPr/>
    </dgm:pt>
    <dgm:pt modelId="{AC470959-26D0-4156-BF76-B36E93BCA634}" type="pres">
      <dgm:prSet presAssocID="{8E399894-7CB1-4D70-9AE2-3E051A99B98F}" presName="text2" presStyleLbl="revTx" presStyleIdx="1" presStyleCnt="3">
        <dgm:presLayoutVars>
          <dgm:bulletEnabled val="1"/>
        </dgm:presLayoutVars>
      </dgm:prSet>
      <dgm:spPr/>
      <dgm:t>
        <a:bodyPr/>
        <a:lstStyle/>
        <a:p>
          <a:endParaRPr lang="ru-RU"/>
        </a:p>
      </dgm:t>
    </dgm:pt>
    <dgm:pt modelId="{F819F542-8C47-431F-85F7-C58D21694037}" type="pres">
      <dgm:prSet presAssocID="{8E399894-7CB1-4D70-9AE2-3E051A99B98F}" presName="line2" presStyleLbl="callout" presStyleIdx="2" presStyleCnt="6"/>
      <dgm:spPr/>
    </dgm:pt>
    <dgm:pt modelId="{E99A18E7-645D-4AEE-B832-289FD138C20D}" type="pres">
      <dgm:prSet presAssocID="{8E399894-7CB1-4D70-9AE2-3E051A99B98F}" presName="d2" presStyleLbl="callout" presStyleIdx="3" presStyleCnt="6"/>
      <dgm:spPr/>
    </dgm:pt>
    <dgm:pt modelId="{1F389701-3274-4341-AF9B-DCD7462CE135}" type="pres">
      <dgm:prSet presAssocID="{ECC78F67-F617-4258-9FBF-AAB976552B7A}" presName="circle3" presStyleLbl="lnNode1" presStyleIdx="2" presStyleCnt="3"/>
      <dgm:spPr/>
    </dgm:pt>
    <dgm:pt modelId="{4D02F18C-D9D6-4961-8494-06A9BC350502}" type="pres">
      <dgm:prSet presAssocID="{ECC78F67-F617-4258-9FBF-AAB976552B7A}" presName="text3" presStyleLbl="revTx" presStyleIdx="2" presStyleCnt="3">
        <dgm:presLayoutVars>
          <dgm:bulletEnabled val="1"/>
        </dgm:presLayoutVars>
      </dgm:prSet>
      <dgm:spPr/>
      <dgm:t>
        <a:bodyPr/>
        <a:lstStyle/>
        <a:p>
          <a:endParaRPr lang="ru-RU"/>
        </a:p>
      </dgm:t>
    </dgm:pt>
    <dgm:pt modelId="{943F1089-A559-4405-A743-CF35A36408B5}" type="pres">
      <dgm:prSet presAssocID="{ECC78F67-F617-4258-9FBF-AAB976552B7A}" presName="line3" presStyleLbl="callout" presStyleIdx="4" presStyleCnt="6"/>
      <dgm:spPr/>
    </dgm:pt>
    <dgm:pt modelId="{B50E46D9-29DC-40B5-9645-21E9AF02B0F2}" type="pres">
      <dgm:prSet presAssocID="{ECC78F67-F617-4258-9FBF-AAB976552B7A}" presName="d3" presStyleLbl="callout" presStyleIdx="5" presStyleCnt="6"/>
      <dgm:spPr/>
    </dgm:pt>
  </dgm:ptLst>
  <dgm:cxnLst>
    <dgm:cxn modelId="{AB9060AA-4D0F-4170-BADF-DDEE534E80FD}" type="presOf" srcId="{FAFA148E-44D5-42A4-945D-39B19118B031}" destId="{890ABD31-2306-4C2B-9FD7-2AF98409A9D0}" srcOrd="0" destOrd="0" presId="urn:microsoft.com/office/officeart/2005/8/layout/target1"/>
    <dgm:cxn modelId="{C708021C-36D6-47C8-B970-977654FC0213}" type="presOf" srcId="{ECC78F67-F617-4258-9FBF-AAB976552B7A}" destId="{4D02F18C-D9D6-4961-8494-06A9BC350502}" srcOrd="0" destOrd="0" presId="urn:microsoft.com/office/officeart/2005/8/layout/target1"/>
    <dgm:cxn modelId="{1A50BCC3-62C9-4375-AC1D-9111AC20754A}" type="presOf" srcId="{FB324061-27BB-4E80-B376-25D2B53E8AFD}" destId="{9042EAE3-A765-4B87-8BDE-F65233F69CE6}" srcOrd="0" destOrd="0" presId="urn:microsoft.com/office/officeart/2005/8/layout/target1"/>
    <dgm:cxn modelId="{E03F5C1B-FDF8-49CA-9F72-9A8E2B43B1C7}" srcId="{FAFA148E-44D5-42A4-945D-39B19118B031}" destId="{8E399894-7CB1-4D70-9AE2-3E051A99B98F}" srcOrd="1" destOrd="0" parTransId="{54962334-B6D0-4A43-83BC-C4018CCEB07E}" sibTransId="{FE64550A-6FB8-4145-A299-252DF5323E8D}"/>
    <dgm:cxn modelId="{E14714AE-E096-41E9-9695-8BD2E24DA991}" type="presOf" srcId="{8E399894-7CB1-4D70-9AE2-3E051A99B98F}" destId="{AC470959-26D0-4156-BF76-B36E93BCA634}" srcOrd="0" destOrd="0" presId="urn:microsoft.com/office/officeart/2005/8/layout/target1"/>
    <dgm:cxn modelId="{31028889-914E-4AEE-8C6A-190C62FAC57A}" srcId="{FAFA148E-44D5-42A4-945D-39B19118B031}" destId="{ECC78F67-F617-4258-9FBF-AAB976552B7A}" srcOrd="2" destOrd="0" parTransId="{F4495A40-6A56-41C1-95F8-37926A0072FA}" sibTransId="{179BE6B3-A520-4EB3-8BA9-EA32A03EB209}"/>
    <dgm:cxn modelId="{5C8E00FD-24D2-4911-884A-B4C013E5952B}" srcId="{FAFA148E-44D5-42A4-945D-39B19118B031}" destId="{FB324061-27BB-4E80-B376-25D2B53E8AFD}" srcOrd="0" destOrd="0" parTransId="{EA91FC69-4B5E-4D4D-8ECC-18D1ABD6668B}" sibTransId="{EB331732-093E-442B-8F01-A673823BFDAF}"/>
    <dgm:cxn modelId="{F824B054-76EB-4613-8D33-D3FC5B923437}" type="presParOf" srcId="{890ABD31-2306-4C2B-9FD7-2AF98409A9D0}" destId="{A2C1DF5B-2061-4E95-9711-261D9B895074}" srcOrd="0" destOrd="0" presId="urn:microsoft.com/office/officeart/2005/8/layout/target1"/>
    <dgm:cxn modelId="{50346D99-FA02-4BA0-8290-693C8CED7864}" type="presParOf" srcId="{890ABD31-2306-4C2B-9FD7-2AF98409A9D0}" destId="{9042EAE3-A765-4B87-8BDE-F65233F69CE6}" srcOrd="1" destOrd="0" presId="urn:microsoft.com/office/officeart/2005/8/layout/target1"/>
    <dgm:cxn modelId="{E0038982-2109-4CAA-9B9C-5D3139FD5809}" type="presParOf" srcId="{890ABD31-2306-4C2B-9FD7-2AF98409A9D0}" destId="{AAA5C42C-D9AF-4B8D-A54B-8FB1C6CA5CD6}" srcOrd="2" destOrd="0" presId="urn:microsoft.com/office/officeart/2005/8/layout/target1"/>
    <dgm:cxn modelId="{7A7C5EF0-FC38-4E0C-902D-8633F1F17E69}" type="presParOf" srcId="{890ABD31-2306-4C2B-9FD7-2AF98409A9D0}" destId="{ED1A0353-B488-4D9D-92B5-C004EC48787E}" srcOrd="3" destOrd="0" presId="urn:microsoft.com/office/officeart/2005/8/layout/target1"/>
    <dgm:cxn modelId="{FA2CE394-7806-43CC-B637-A99A96D58CB1}" type="presParOf" srcId="{890ABD31-2306-4C2B-9FD7-2AF98409A9D0}" destId="{0F61B06A-2D7B-4081-AE28-A9C646AA64E6}" srcOrd="4" destOrd="0" presId="urn:microsoft.com/office/officeart/2005/8/layout/target1"/>
    <dgm:cxn modelId="{ED12F168-757B-4567-8262-16AB7CF26F7E}" type="presParOf" srcId="{890ABD31-2306-4C2B-9FD7-2AF98409A9D0}" destId="{AC470959-26D0-4156-BF76-B36E93BCA634}" srcOrd="5" destOrd="0" presId="urn:microsoft.com/office/officeart/2005/8/layout/target1"/>
    <dgm:cxn modelId="{79BE80F1-4263-4F08-BEF8-C6A3FA738B0F}" type="presParOf" srcId="{890ABD31-2306-4C2B-9FD7-2AF98409A9D0}" destId="{F819F542-8C47-431F-85F7-C58D21694037}" srcOrd="6" destOrd="0" presId="urn:microsoft.com/office/officeart/2005/8/layout/target1"/>
    <dgm:cxn modelId="{3A61CCEA-0E8F-4CC6-B9E7-B175DB08CDE0}" type="presParOf" srcId="{890ABD31-2306-4C2B-9FD7-2AF98409A9D0}" destId="{E99A18E7-645D-4AEE-B832-289FD138C20D}" srcOrd="7" destOrd="0" presId="urn:microsoft.com/office/officeart/2005/8/layout/target1"/>
    <dgm:cxn modelId="{C502055A-32E6-4C16-80BF-8B0E47FF78F4}" type="presParOf" srcId="{890ABD31-2306-4C2B-9FD7-2AF98409A9D0}" destId="{1F389701-3274-4341-AF9B-DCD7462CE135}" srcOrd="8" destOrd="0" presId="urn:microsoft.com/office/officeart/2005/8/layout/target1"/>
    <dgm:cxn modelId="{E5FD61E4-697F-4EB3-9759-66D716E09352}" type="presParOf" srcId="{890ABD31-2306-4C2B-9FD7-2AF98409A9D0}" destId="{4D02F18C-D9D6-4961-8494-06A9BC350502}" srcOrd="9" destOrd="0" presId="urn:microsoft.com/office/officeart/2005/8/layout/target1"/>
    <dgm:cxn modelId="{2FB01D69-0DD3-451F-B247-3D7F64BF3C25}" type="presParOf" srcId="{890ABD31-2306-4C2B-9FD7-2AF98409A9D0}" destId="{943F1089-A559-4405-A743-CF35A36408B5}" srcOrd="10" destOrd="0" presId="urn:microsoft.com/office/officeart/2005/8/layout/target1"/>
    <dgm:cxn modelId="{6CC6A20B-DAD4-4C6D-A11F-4A9806B92672}" type="presParOf" srcId="{890ABD31-2306-4C2B-9FD7-2AF98409A9D0}" destId="{B50E46D9-29DC-40B5-9645-21E9AF02B0F2}" srcOrd="11" destOrd="0" presId="urn:microsoft.com/office/officeart/2005/8/layout/targe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411"/>
          </a:xfrm>
          <a:prstGeom prst="rect">
            <a:avLst/>
          </a:prstGeom>
        </p:spPr>
        <p:txBody>
          <a:bodyPr vert="horz" lIns="91001" tIns="45501" rIns="91001" bIns="45501" rtlCol="0"/>
          <a:lstStyle>
            <a:lvl1pPr algn="l">
              <a:defRPr sz="1200"/>
            </a:lvl1pPr>
          </a:lstStyle>
          <a:p>
            <a:endParaRPr lang="ru-RU"/>
          </a:p>
        </p:txBody>
      </p:sp>
      <p:sp>
        <p:nvSpPr>
          <p:cNvPr id="3" name="Дата 2"/>
          <p:cNvSpPr>
            <a:spLocks noGrp="1"/>
          </p:cNvSpPr>
          <p:nvPr>
            <p:ph type="dt" idx="1"/>
          </p:nvPr>
        </p:nvSpPr>
        <p:spPr>
          <a:xfrm>
            <a:off x="3850443" y="0"/>
            <a:ext cx="2945659" cy="496411"/>
          </a:xfrm>
          <a:prstGeom prst="rect">
            <a:avLst/>
          </a:prstGeom>
        </p:spPr>
        <p:txBody>
          <a:bodyPr vert="horz" lIns="91001" tIns="45501" rIns="91001" bIns="45501" rtlCol="0"/>
          <a:lstStyle>
            <a:lvl1pPr algn="r">
              <a:defRPr sz="1200"/>
            </a:lvl1pPr>
          </a:lstStyle>
          <a:p>
            <a:fld id="{606C1922-A74F-4A04-9729-C660342E3044}" type="datetimeFigureOut">
              <a:rPr lang="ru-RU" smtClean="0"/>
              <a:pPr/>
              <a:t>14.02.2020</a:t>
            </a:fld>
            <a:endParaRPr lang="ru-RU"/>
          </a:p>
        </p:txBody>
      </p:sp>
      <p:sp>
        <p:nvSpPr>
          <p:cNvPr id="4" name="Образ слайда 3"/>
          <p:cNvSpPr>
            <a:spLocks noGrp="1" noRot="1" noChangeAspect="1"/>
          </p:cNvSpPr>
          <p:nvPr>
            <p:ph type="sldImg" idx="2"/>
          </p:nvPr>
        </p:nvSpPr>
        <p:spPr>
          <a:xfrm>
            <a:off x="88900" y="744538"/>
            <a:ext cx="6619875" cy="3724275"/>
          </a:xfrm>
          <a:prstGeom prst="rect">
            <a:avLst/>
          </a:prstGeom>
          <a:noFill/>
          <a:ln w="12700">
            <a:solidFill>
              <a:prstClr val="black"/>
            </a:solidFill>
          </a:ln>
        </p:spPr>
        <p:txBody>
          <a:bodyPr vert="horz" lIns="91001" tIns="45501" rIns="91001" bIns="45501" rtlCol="0" anchor="ctr"/>
          <a:lstStyle/>
          <a:p>
            <a:endParaRPr lang="ru-RU"/>
          </a:p>
        </p:txBody>
      </p:sp>
      <p:sp>
        <p:nvSpPr>
          <p:cNvPr id="5" name="Заметки 4"/>
          <p:cNvSpPr>
            <a:spLocks noGrp="1"/>
          </p:cNvSpPr>
          <p:nvPr>
            <p:ph type="body" sz="quarter" idx="3"/>
          </p:nvPr>
        </p:nvSpPr>
        <p:spPr>
          <a:xfrm>
            <a:off x="679768" y="4715907"/>
            <a:ext cx="5438140" cy="4467701"/>
          </a:xfrm>
          <a:prstGeom prst="rect">
            <a:avLst/>
          </a:prstGeom>
        </p:spPr>
        <p:txBody>
          <a:bodyPr vert="horz" lIns="91001" tIns="45501" rIns="91001" bIns="45501"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30091"/>
            <a:ext cx="2945659" cy="496411"/>
          </a:xfrm>
          <a:prstGeom prst="rect">
            <a:avLst/>
          </a:prstGeom>
        </p:spPr>
        <p:txBody>
          <a:bodyPr vert="horz" lIns="91001" tIns="45501" rIns="91001" bIns="45501"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30091"/>
            <a:ext cx="2945659" cy="496411"/>
          </a:xfrm>
          <a:prstGeom prst="rect">
            <a:avLst/>
          </a:prstGeom>
        </p:spPr>
        <p:txBody>
          <a:bodyPr vert="horz" lIns="91001" tIns="45501" rIns="91001" bIns="45501" rtlCol="0" anchor="b"/>
          <a:lstStyle>
            <a:lvl1pPr algn="r">
              <a:defRPr sz="1200"/>
            </a:lvl1pPr>
          </a:lstStyle>
          <a:p>
            <a:fld id="{BB364BBA-59A5-4F23-8A5D-04DB6AED25BB}" type="slidenum">
              <a:rPr lang="ru-RU" smtClean="0"/>
              <a:pPr/>
              <a:t>‹#›</a:t>
            </a:fld>
            <a:endParaRPr lang="ru-RU"/>
          </a:p>
        </p:txBody>
      </p:sp>
    </p:spTree>
    <p:extLst>
      <p:ext uri="{BB962C8B-B14F-4D97-AF65-F5344CB8AC3E}">
        <p14:creationId xmlns:p14="http://schemas.microsoft.com/office/powerpoint/2010/main" val="2735010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Текст, выделенный серым курсивом, после замены и/или</a:t>
            </a:r>
            <a:r>
              <a:rPr lang="ru-RU" baseline="0" dirty="0" smtClean="0"/>
              <a:t> </a:t>
            </a:r>
            <a:r>
              <a:rPr lang="ru-RU" dirty="0" smtClean="0"/>
              <a:t>внесения необходимых элементов следует удалить.</a:t>
            </a:r>
            <a:endParaRPr lang="ru-RU" dirty="0"/>
          </a:p>
        </p:txBody>
      </p:sp>
      <p:sp>
        <p:nvSpPr>
          <p:cNvPr id="4" name="Номер слайда 3"/>
          <p:cNvSpPr>
            <a:spLocks noGrp="1"/>
          </p:cNvSpPr>
          <p:nvPr>
            <p:ph type="sldNum" sz="quarter" idx="10"/>
          </p:nvPr>
        </p:nvSpPr>
        <p:spPr/>
        <p:txBody>
          <a:bodyPr/>
          <a:lstStyle/>
          <a:p>
            <a:fld id="{BB364BBA-59A5-4F23-8A5D-04DB6AED25BB}" type="slidenum">
              <a:rPr lang="ru-RU" smtClean="0"/>
              <a:pPr/>
              <a:t>1</a:t>
            </a:fld>
            <a:endParaRPr lang="ru-RU"/>
          </a:p>
        </p:txBody>
      </p:sp>
    </p:spTree>
    <p:extLst>
      <p:ext uri="{BB962C8B-B14F-4D97-AF65-F5344CB8AC3E}">
        <p14:creationId xmlns:p14="http://schemas.microsoft.com/office/powerpoint/2010/main" val="8125396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defTabSz="910011">
              <a:defRPr/>
            </a:pPr>
            <a:r>
              <a:rPr lang="ru-RU" dirty="0" smtClean="0"/>
              <a:t>Цветовая гамма и предлагаемые шаблоны объектов </a:t>
            </a:r>
            <a:r>
              <a:rPr lang="en-US" dirty="0" smtClean="0"/>
              <a:t>SmartArt</a:t>
            </a:r>
            <a:r>
              <a:rPr lang="ru-RU" dirty="0" smtClean="0"/>
              <a:t>, диаграмм, таблиц могут</a:t>
            </a:r>
            <a:r>
              <a:rPr lang="ru-RU" baseline="0" dirty="0" smtClean="0"/>
              <a:t> быть изменены по усмотрению автора проекта. </a:t>
            </a:r>
            <a:r>
              <a:rPr lang="ru-RU" dirty="0" smtClean="0"/>
              <a:t>Текст, выделенный серым курсивом (для замены, комментарии), после внесения необходимых элементов следует удалить.</a:t>
            </a:r>
          </a:p>
        </p:txBody>
      </p:sp>
      <p:sp>
        <p:nvSpPr>
          <p:cNvPr id="4" name="Номер слайда 3"/>
          <p:cNvSpPr>
            <a:spLocks noGrp="1"/>
          </p:cNvSpPr>
          <p:nvPr>
            <p:ph type="sldNum" sz="quarter" idx="10"/>
          </p:nvPr>
        </p:nvSpPr>
        <p:spPr/>
        <p:txBody>
          <a:bodyPr/>
          <a:lstStyle/>
          <a:p>
            <a:fld id="{BB364BBA-59A5-4F23-8A5D-04DB6AED25BB}" type="slidenum">
              <a:rPr lang="ru-RU" smtClean="0"/>
              <a:pPr/>
              <a:t>10</a:t>
            </a:fld>
            <a:endParaRPr lang="ru-RU"/>
          </a:p>
        </p:txBody>
      </p:sp>
    </p:spTree>
    <p:extLst>
      <p:ext uri="{BB962C8B-B14F-4D97-AF65-F5344CB8AC3E}">
        <p14:creationId xmlns:p14="http://schemas.microsoft.com/office/powerpoint/2010/main" val="814158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B364BBA-59A5-4F23-8A5D-04DB6AED25BB}" type="slidenum">
              <a:rPr lang="ru-RU" smtClean="0"/>
              <a:pPr/>
              <a:t>2</a:t>
            </a:fld>
            <a:endParaRPr lang="ru-RU"/>
          </a:p>
        </p:txBody>
      </p:sp>
    </p:spTree>
    <p:extLst>
      <p:ext uri="{BB962C8B-B14F-4D97-AF65-F5344CB8AC3E}">
        <p14:creationId xmlns:p14="http://schemas.microsoft.com/office/powerpoint/2010/main" val="3134116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Число</a:t>
            </a:r>
            <a:r>
              <a:rPr lang="ru-RU" baseline="0" dirty="0" smtClean="0"/>
              <a:t> строк не предполагает обязательное заполнение такого количества показателей. Освобождающееся пространство слайда следует использовать для увеличения размера шрифта.</a:t>
            </a:r>
            <a:endParaRPr lang="ru-RU" dirty="0"/>
          </a:p>
        </p:txBody>
      </p:sp>
      <p:sp>
        <p:nvSpPr>
          <p:cNvPr id="4" name="Номер слайда 3"/>
          <p:cNvSpPr>
            <a:spLocks noGrp="1"/>
          </p:cNvSpPr>
          <p:nvPr>
            <p:ph type="sldNum" sz="quarter" idx="10"/>
          </p:nvPr>
        </p:nvSpPr>
        <p:spPr/>
        <p:txBody>
          <a:bodyPr/>
          <a:lstStyle/>
          <a:p>
            <a:fld id="{BB364BBA-59A5-4F23-8A5D-04DB6AED25BB}" type="slidenum">
              <a:rPr lang="ru-RU" smtClean="0"/>
              <a:pPr/>
              <a:t>3</a:t>
            </a:fld>
            <a:endParaRPr lang="ru-RU"/>
          </a:p>
        </p:txBody>
      </p:sp>
    </p:spTree>
    <p:extLst>
      <p:ext uri="{BB962C8B-B14F-4D97-AF65-F5344CB8AC3E}">
        <p14:creationId xmlns:p14="http://schemas.microsoft.com/office/powerpoint/2010/main" val="64691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B364BBA-59A5-4F23-8A5D-04DB6AED25BB}" type="slidenum">
              <a:rPr lang="ru-RU" smtClean="0"/>
              <a:pPr/>
              <a:t>4</a:t>
            </a:fld>
            <a:endParaRPr lang="ru-RU"/>
          </a:p>
        </p:txBody>
      </p:sp>
    </p:spTree>
    <p:extLst>
      <p:ext uri="{BB962C8B-B14F-4D97-AF65-F5344CB8AC3E}">
        <p14:creationId xmlns:p14="http://schemas.microsoft.com/office/powerpoint/2010/main" val="3134116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defTabSz="910011">
              <a:defRPr/>
            </a:pPr>
            <a:r>
              <a:rPr lang="ru-RU" sz="700" dirty="0">
                <a:solidFill>
                  <a:schemeClr val="tx1">
                    <a:lumMod val="50000"/>
                    <a:lumOff val="50000"/>
                  </a:schemeClr>
                </a:solidFill>
              </a:rPr>
              <a:t>Могут быть выделены только наиболее значимые результаты, при частичной выборке - номера результатов могут быть отличными от представленных. Число строк не предполагает обязательное заполнение такого количества мероприятий. </a:t>
            </a:r>
            <a:r>
              <a:rPr lang="ru-RU" sz="700" dirty="0"/>
              <a:t>Освобождающееся пространство слайда следует использовать для увеличения размера шрифта.</a:t>
            </a:r>
            <a:r>
              <a:rPr lang="ru-RU" sz="700" dirty="0">
                <a:solidFill>
                  <a:schemeClr val="tx1">
                    <a:lumMod val="50000"/>
                    <a:lumOff val="50000"/>
                  </a:schemeClr>
                </a:solidFill>
              </a:rPr>
              <a:t> </a:t>
            </a:r>
            <a:r>
              <a:rPr lang="ru-RU" sz="700" dirty="0"/>
              <a:t>Текст, выделенный серым курсивом, после внесения необходимых элементов следует удалить.</a:t>
            </a:r>
            <a:r>
              <a:rPr lang="ru-RU" sz="800" dirty="0"/>
              <a:t> В случае информационной перегруженности слайда необходимо разделить его на 3 слайда.</a:t>
            </a:r>
          </a:p>
        </p:txBody>
      </p:sp>
      <p:sp>
        <p:nvSpPr>
          <p:cNvPr id="4" name="Номер слайда 3"/>
          <p:cNvSpPr>
            <a:spLocks noGrp="1"/>
          </p:cNvSpPr>
          <p:nvPr>
            <p:ph type="sldNum" sz="quarter" idx="10"/>
          </p:nvPr>
        </p:nvSpPr>
        <p:spPr/>
        <p:txBody>
          <a:bodyPr/>
          <a:lstStyle/>
          <a:p>
            <a:fld id="{BB364BBA-59A5-4F23-8A5D-04DB6AED25BB}" type="slidenum">
              <a:rPr lang="ru-RU" smtClean="0"/>
              <a:pPr/>
              <a:t>5</a:t>
            </a:fld>
            <a:endParaRPr lang="ru-RU"/>
          </a:p>
        </p:txBody>
      </p:sp>
    </p:spTree>
    <p:extLst>
      <p:ext uri="{BB962C8B-B14F-4D97-AF65-F5344CB8AC3E}">
        <p14:creationId xmlns:p14="http://schemas.microsoft.com/office/powerpoint/2010/main" val="129344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defTabSz="910011">
              <a:defRPr/>
            </a:pPr>
            <a:r>
              <a:rPr lang="ru-RU" dirty="0">
                <a:solidFill>
                  <a:schemeClr val="tx1">
                    <a:lumMod val="50000"/>
                    <a:lumOff val="50000"/>
                  </a:schemeClr>
                </a:solidFill>
              </a:rPr>
              <a:t>Могут быть выделены только наиболее значимые результаты. Число строк не предполагает обязательное заполнение такого количества мероприятий.</a:t>
            </a:r>
            <a:r>
              <a:rPr lang="ru-RU" baseline="0" dirty="0" smtClean="0"/>
              <a:t> Освобождающееся пространство слайда следует использовать для увеличения размера шрифта.</a:t>
            </a:r>
            <a:r>
              <a:rPr lang="ru-RU" dirty="0">
                <a:solidFill>
                  <a:schemeClr val="tx1">
                    <a:lumMod val="50000"/>
                    <a:lumOff val="50000"/>
                  </a:schemeClr>
                </a:solidFill>
              </a:rPr>
              <a:t> </a:t>
            </a:r>
            <a:r>
              <a:rPr lang="ru-RU" dirty="0" smtClean="0"/>
              <a:t>Текст, выделенный серым курсивом, после внесения необходимых элементов следует удалить.</a:t>
            </a:r>
          </a:p>
        </p:txBody>
      </p:sp>
      <p:sp>
        <p:nvSpPr>
          <p:cNvPr id="4" name="Номер слайда 3"/>
          <p:cNvSpPr>
            <a:spLocks noGrp="1"/>
          </p:cNvSpPr>
          <p:nvPr>
            <p:ph type="sldNum" sz="quarter" idx="10"/>
          </p:nvPr>
        </p:nvSpPr>
        <p:spPr/>
        <p:txBody>
          <a:bodyPr/>
          <a:lstStyle/>
          <a:p>
            <a:fld id="{BB364BBA-59A5-4F23-8A5D-04DB6AED25BB}" type="slidenum">
              <a:rPr lang="ru-RU" smtClean="0"/>
              <a:pPr/>
              <a:t>6</a:t>
            </a:fld>
            <a:endParaRPr lang="ru-RU"/>
          </a:p>
        </p:txBody>
      </p:sp>
    </p:spTree>
    <p:extLst>
      <p:ext uri="{BB962C8B-B14F-4D97-AF65-F5344CB8AC3E}">
        <p14:creationId xmlns:p14="http://schemas.microsoft.com/office/powerpoint/2010/main" val="1877430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defTabSz="910011">
              <a:defRPr/>
            </a:pPr>
            <a:r>
              <a:rPr lang="ru-RU" dirty="0">
                <a:solidFill>
                  <a:schemeClr val="tx1">
                    <a:lumMod val="50000"/>
                    <a:lumOff val="50000"/>
                  </a:schemeClr>
                </a:solidFill>
              </a:rPr>
              <a:t>Указывается наиболее приоритетная в каждом блоке информация. Число строк не предполагает обязательное заполнение такого количества позиций.</a:t>
            </a:r>
            <a:r>
              <a:rPr lang="ru-RU" baseline="0" dirty="0" smtClean="0"/>
              <a:t> Освобождающееся пространство слайда следует использовать для увеличения размера шрифта.</a:t>
            </a:r>
            <a:r>
              <a:rPr lang="ru-RU" dirty="0">
                <a:solidFill>
                  <a:schemeClr val="tx1">
                    <a:lumMod val="50000"/>
                    <a:lumOff val="50000"/>
                  </a:schemeClr>
                </a:solidFill>
              </a:rPr>
              <a:t> </a:t>
            </a:r>
            <a:r>
              <a:rPr lang="ru-RU" dirty="0" smtClean="0"/>
              <a:t>Текст, выделенный серым курсивом (для замены, комментарии), после внесения необходимых элементов следует удалить.</a:t>
            </a:r>
          </a:p>
        </p:txBody>
      </p:sp>
      <p:sp>
        <p:nvSpPr>
          <p:cNvPr id="4" name="Номер слайда 3"/>
          <p:cNvSpPr>
            <a:spLocks noGrp="1"/>
          </p:cNvSpPr>
          <p:nvPr>
            <p:ph type="sldNum" sz="quarter" idx="10"/>
          </p:nvPr>
        </p:nvSpPr>
        <p:spPr/>
        <p:txBody>
          <a:bodyPr/>
          <a:lstStyle/>
          <a:p>
            <a:fld id="{BB364BBA-59A5-4F23-8A5D-04DB6AED25BB}" type="slidenum">
              <a:rPr lang="ru-RU" smtClean="0"/>
              <a:pPr/>
              <a:t>7</a:t>
            </a:fld>
            <a:endParaRPr lang="ru-RU"/>
          </a:p>
        </p:txBody>
      </p:sp>
    </p:spTree>
    <p:extLst>
      <p:ext uri="{BB962C8B-B14F-4D97-AF65-F5344CB8AC3E}">
        <p14:creationId xmlns:p14="http://schemas.microsoft.com/office/powerpoint/2010/main" val="814158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defTabSz="910011">
              <a:defRPr/>
            </a:pPr>
            <a:r>
              <a:rPr lang="ru-RU" dirty="0">
                <a:solidFill>
                  <a:schemeClr val="tx1">
                    <a:lumMod val="50000"/>
                    <a:lumOff val="50000"/>
                  </a:schemeClr>
                </a:solidFill>
              </a:rPr>
              <a:t>Указывается наиболее приоритетная в каждом блоке информация. Число строк не предполагает обязательное заполнение такого количества позиций.</a:t>
            </a:r>
            <a:r>
              <a:rPr lang="ru-RU" baseline="0" dirty="0" smtClean="0"/>
              <a:t> Освобождающееся пространство слайда следует использовать для увеличения размера шрифта.</a:t>
            </a:r>
            <a:r>
              <a:rPr lang="ru-RU" dirty="0">
                <a:solidFill>
                  <a:schemeClr val="tx1">
                    <a:lumMod val="50000"/>
                    <a:lumOff val="50000"/>
                  </a:schemeClr>
                </a:solidFill>
              </a:rPr>
              <a:t> </a:t>
            </a:r>
            <a:r>
              <a:rPr lang="ru-RU" dirty="0" smtClean="0"/>
              <a:t>Текст, выделенный серым курсивом (для замены, комментарии), после внесения необходимых элементов следует удалить.</a:t>
            </a:r>
          </a:p>
        </p:txBody>
      </p:sp>
      <p:sp>
        <p:nvSpPr>
          <p:cNvPr id="4" name="Номер слайда 3"/>
          <p:cNvSpPr>
            <a:spLocks noGrp="1"/>
          </p:cNvSpPr>
          <p:nvPr>
            <p:ph type="sldNum" sz="quarter" idx="10"/>
          </p:nvPr>
        </p:nvSpPr>
        <p:spPr/>
        <p:txBody>
          <a:bodyPr/>
          <a:lstStyle/>
          <a:p>
            <a:fld id="{BB364BBA-59A5-4F23-8A5D-04DB6AED25BB}" type="slidenum">
              <a:rPr lang="ru-RU" smtClean="0"/>
              <a:pPr/>
              <a:t>8</a:t>
            </a:fld>
            <a:endParaRPr lang="ru-RU"/>
          </a:p>
        </p:txBody>
      </p:sp>
    </p:spTree>
    <p:extLst>
      <p:ext uri="{BB962C8B-B14F-4D97-AF65-F5344CB8AC3E}">
        <p14:creationId xmlns:p14="http://schemas.microsoft.com/office/powerpoint/2010/main" val="814158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defTabSz="910011">
              <a:defRPr/>
            </a:pPr>
            <a:r>
              <a:rPr lang="ru-RU" sz="800" dirty="0"/>
              <a:t>Могут быть выделены только наиболее значимые результаты. Число строк, столбцов не является регламентацией количества необходимых позиций. Освобождающееся пространство слайда следует использовать для увеличения размера шрифта. Текст, выделенный серым курсивом (для замены, комментарии), после внесения необходимых элементов следует удалить.</a:t>
            </a:r>
          </a:p>
        </p:txBody>
      </p:sp>
      <p:sp>
        <p:nvSpPr>
          <p:cNvPr id="4" name="Номер слайда 3"/>
          <p:cNvSpPr>
            <a:spLocks noGrp="1"/>
          </p:cNvSpPr>
          <p:nvPr>
            <p:ph type="sldNum" sz="quarter" idx="10"/>
          </p:nvPr>
        </p:nvSpPr>
        <p:spPr/>
        <p:txBody>
          <a:bodyPr/>
          <a:lstStyle/>
          <a:p>
            <a:fld id="{BB364BBA-59A5-4F23-8A5D-04DB6AED25BB}" type="slidenum">
              <a:rPr lang="ru-RU" smtClean="0"/>
              <a:pPr/>
              <a:t>9</a:t>
            </a:fld>
            <a:endParaRPr lang="ru-RU"/>
          </a:p>
        </p:txBody>
      </p:sp>
    </p:spTree>
    <p:extLst>
      <p:ext uri="{BB962C8B-B14F-4D97-AF65-F5344CB8AC3E}">
        <p14:creationId xmlns:p14="http://schemas.microsoft.com/office/powerpoint/2010/main" val="1578720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20"/>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r>
              <a:rPr lang="en-US" smtClean="0"/>
              <a:t>WWW.GLOBALEDU.RU</a:t>
            </a:r>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r>
              <a:rPr lang="en-US" smtClean="0"/>
              <a:t>WWW.GLOBALEDU.RU</a:t>
            </a:r>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154782"/>
            <a:ext cx="2057400" cy="32908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54782"/>
            <a:ext cx="6019800" cy="32908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r>
              <a:rPr lang="en-US" smtClean="0"/>
              <a:t>WWW.GLOBALEDU.RU</a:t>
            </a:r>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Титульный слайд">
    <p:spTree>
      <p:nvGrpSpPr>
        <p:cNvPr id="1" name=""/>
        <p:cNvGrpSpPr/>
        <p:nvPr/>
      </p:nvGrpSpPr>
      <p:grpSpPr>
        <a:xfrm>
          <a:off x="0" y="0"/>
          <a:ext cx="0" cy="0"/>
          <a:chOff x="0" y="0"/>
          <a:chExt cx="0" cy="0"/>
        </a:xfrm>
      </p:grpSpPr>
      <p:sp>
        <p:nvSpPr>
          <p:cNvPr id="8" name="Текст 7"/>
          <p:cNvSpPr>
            <a:spLocks noGrp="1"/>
          </p:cNvSpPr>
          <p:nvPr>
            <p:ph type="body" sz="quarter" idx="10" hasCustomPrompt="1"/>
          </p:nvPr>
        </p:nvSpPr>
        <p:spPr>
          <a:xfrm>
            <a:off x="0" y="2733768"/>
            <a:ext cx="9144000" cy="810183"/>
          </a:xfrm>
        </p:spPr>
        <p:txBody>
          <a:bodyPr anchor="ctr">
            <a:normAutofit/>
          </a:bodyPr>
          <a:lstStyle>
            <a:lvl1pPr marL="0" indent="0" algn="ctr">
              <a:buNone/>
              <a:defRPr sz="2400" b="1">
                <a:solidFill>
                  <a:schemeClr val="bg1"/>
                </a:solidFill>
                <a:latin typeface="a_AvanteBs" panose="020B0402020202020204" pitchFamily="34" charset="-52"/>
              </a:defRPr>
            </a:lvl1pPr>
          </a:lstStyle>
          <a:p>
            <a:pPr lvl="0"/>
            <a:r>
              <a:rPr lang="ru-RU" dirty="0" smtClean="0"/>
              <a:t>ТЕМА</a:t>
            </a:r>
          </a:p>
          <a:p>
            <a:pPr lvl="0"/>
            <a:r>
              <a:rPr lang="ru-RU" dirty="0" smtClean="0"/>
              <a:t>ДОКЛАДА</a:t>
            </a:r>
          </a:p>
        </p:txBody>
      </p:sp>
      <p:sp>
        <p:nvSpPr>
          <p:cNvPr id="10" name="Текст 9"/>
          <p:cNvSpPr>
            <a:spLocks noGrp="1"/>
          </p:cNvSpPr>
          <p:nvPr>
            <p:ph type="body" sz="quarter" idx="11" hasCustomPrompt="1"/>
          </p:nvPr>
        </p:nvSpPr>
        <p:spPr>
          <a:xfrm>
            <a:off x="0" y="3705877"/>
            <a:ext cx="9144000" cy="486054"/>
          </a:xfrm>
        </p:spPr>
        <p:txBody>
          <a:bodyPr anchor="ctr">
            <a:normAutofit/>
          </a:bodyPr>
          <a:lstStyle>
            <a:lvl1pPr marL="0" indent="0" algn="ctr">
              <a:buNone/>
              <a:defRPr sz="2000" b="1">
                <a:solidFill>
                  <a:srgbClr val="F26F1D"/>
                </a:solidFill>
                <a:latin typeface="Century Gothic" panose="020B0502020202020204" pitchFamily="34" charset="0"/>
              </a:defRPr>
            </a:lvl1pPr>
          </a:lstStyle>
          <a:p>
            <a:pPr lvl="0"/>
            <a:r>
              <a:rPr lang="ru-RU" dirty="0" smtClean="0">
                <a:latin typeface="Century Gothic" panose="020B0502020202020204" pitchFamily="34" charset="0"/>
              </a:rPr>
              <a:t>СПИКЕР</a:t>
            </a:r>
            <a:endParaRPr lang="ru-RU" dirty="0"/>
          </a:p>
        </p:txBody>
      </p:sp>
      <p:sp>
        <p:nvSpPr>
          <p:cNvPr id="12" name="Текст 11"/>
          <p:cNvSpPr>
            <a:spLocks noGrp="1"/>
          </p:cNvSpPr>
          <p:nvPr>
            <p:ph type="body" sz="quarter" idx="12" hasCustomPrompt="1"/>
          </p:nvPr>
        </p:nvSpPr>
        <p:spPr>
          <a:xfrm>
            <a:off x="0" y="4192191"/>
            <a:ext cx="9144000" cy="323850"/>
          </a:xfrm>
        </p:spPr>
        <p:txBody>
          <a:bodyPr anchor="ctr">
            <a:normAutofit/>
          </a:bodyPr>
          <a:lstStyle>
            <a:lvl1pPr marL="0" indent="0" algn="ctr">
              <a:buNone/>
              <a:defRPr sz="1800">
                <a:solidFill>
                  <a:srgbClr val="414243"/>
                </a:solidFill>
                <a:latin typeface="Century Gothic" panose="020B0502020202020204" pitchFamily="34" charset="0"/>
              </a:defRPr>
            </a:lvl1pPr>
          </a:lstStyle>
          <a:p>
            <a:pPr lvl="0"/>
            <a:r>
              <a:rPr lang="ru-RU" dirty="0" smtClean="0"/>
              <a:t>должность</a:t>
            </a:r>
            <a:endParaRPr lang="ru-RU"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Пустой слайд">
    <p:spTree>
      <p:nvGrpSpPr>
        <p:cNvPr id="1" name=""/>
        <p:cNvGrpSpPr/>
        <p:nvPr/>
      </p:nvGrpSpPr>
      <p:grpSpPr>
        <a:xfrm>
          <a:off x="0" y="0"/>
          <a:ext cx="0" cy="0"/>
          <a:chOff x="0" y="0"/>
          <a:chExt cx="0" cy="0"/>
        </a:xfrm>
      </p:grpSpPr>
      <p:sp>
        <p:nvSpPr>
          <p:cNvPr id="5" name="Текст 7"/>
          <p:cNvSpPr>
            <a:spLocks noGrp="1"/>
          </p:cNvSpPr>
          <p:nvPr>
            <p:ph type="body" sz="quarter" idx="10" hasCustomPrompt="1"/>
          </p:nvPr>
        </p:nvSpPr>
        <p:spPr>
          <a:xfrm>
            <a:off x="2411760" y="141480"/>
            <a:ext cx="6552728" cy="323850"/>
          </a:xfrm>
        </p:spPr>
        <p:txBody>
          <a:bodyPr anchor="ctr">
            <a:normAutofit/>
          </a:bodyPr>
          <a:lstStyle>
            <a:lvl1pPr marL="0" indent="0" algn="r">
              <a:buNone/>
              <a:defRPr sz="2000" b="1" baseline="0">
                <a:solidFill>
                  <a:schemeClr val="bg1"/>
                </a:solidFill>
                <a:latin typeface="a_AvanteBs" panose="020B0402020202020204" pitchFamily="34" charset="-52"/>
              </a:defRPr>
            </a:lvl1pPr>
          </a:lstStyle>
          <a:p>
            <a:pPr lvl="0"/>
            <a:r>
              <a:rPr lang="ru-RU" dirty="0" smtClean="0"/>
              <a:t>НАЗВАНИЕ СЛАЙДА</a:t>
            </a:r>
            <a:endParaRPr lang="ru-RU" dirty="0"/>
          </a:p>
        </p:txBody>
      </p:sp>
      <p:sp>
        <p:nvSpPr>
          <p:cNvPr id="6" name="Текст 9"/>
          <p:cNvSpPr>
            <a:spLocks noGrp="1"/>
          </p:cNvSpPr>
          <p:nvPr>
            <p:ph type="body" sz="quarter" idx="11" hasCustomPrompt="1"/>
          </p:nvPr>
        </p:nvSpPr>
        <p:spPr>
          <a:xfrm>
            <a:off x="5148065" y="897564"/>
            <a:ext cx="3816423" cy="3564397"/>
          </a:xfrm>
        </p:spPr>
        <p:txBody>
          <a:bodyPr anchor="ctr">
            <a:normAutofit/>
          </a:bodyPr>
          <a:lstStyle>
            <a:lvl1pPr marL="0" indent="0">
              <a:buNone/>
              <a:defRPr sz="1800" baseline="0">
                <a:latin typeface="Century Gothic" panose="020B0502020202020204" pitchFamily="34" charset="0"/>
              </a:defRPr>
            </a:lvl1pPr>
          </a:lstStyle>
          <a:p>
            <a:pPr lvl="0"/>
            <a:r>
              <a:rPr lang="ru-RU" dirty="0" smtClean="0"/>
              <a:t>Вставить текст слайда</a:t>
            </a:r>
            <a:endParaRPr lang="ru-RU" dirty="0"/>
          </a:p>
        </p:txBody>
      </p:sp>
      <p:sp>
        <p:nvSpPr>
          <p:cNvPr id="7" name="Диаграмма 2"/>
          <p:cNvSpPr>
            <a:spLocks noGrp="1"/>
          </p:cNvSpPr>
          <p:nvPr>
            <p:ph type="chart" sz="quarter" idx="13" hasCustomPrompt="1"/>
          </p:nvPr>
        </p:nvSpPr>
        <p:spPr>
          <a:xfrm>
            <a:off x="395289" y="897732"/>
            <a:ext cx="4537075" cy="3564731"/>
          </a:xfrm>
        </p:spPr>
        <p:txBody>
          <a:bodyPr anchor="ctr">
            <a:normAutofit/>
          </a:bodyPr>
          <a:lstStyle>
            <a:lvl1pPr marL="0" indent="0">
              <a:buNone/>
              <a:defRPr sz="1800" baseline="0">
                <a:latin typeface="Century Gothic" panose="020B0502020202020204" pitchFamily="34" charset="0"/>
              </a:defRPr>
            </a:lvl1pPr>
          </a:lstStyle>
          <a:p>
            <a:r>
              <a:rPr lang="ru-RU" sz="1800" dirty="0" smtClean="0">
                <a:latin typeface="Century Gothic" panose="020B0502020202020204" pitchFamily="34" charset="0"/>
              </a:rPr>
              <a:t>Вставить диаграмму</a:t>
            </a:r>
            <a:endParaRPr lang="ru-RU" dirty="0"/>
          </a:p>
        </p:txBody>
      </p:sp>
    </p:spTree>
    <p:extLst>
      <p:ext uri="{BB962C8B-B14F-4D97-AF65-F5344CB8AC3E}">
        <p14:creationId xmlns:p14="http://schemas.microsoft.com/office/powerpoint/2010/main" val="279660493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r>
              <a:rPr lang="en-US" smtClean="0"/>
              <a:t>WWW.GLOBALEDU.RU</a:t>
            </a:r>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r>
              <a:rPr lang="en-US" smtClean="0"/>
              <a:t>WWW.GLOBALEDU.RU</a:t>
            </a:r>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r>
              <a:rPr lang="en-US" smtClean="0"/>
              <a:t>WWW.GLOBALEDU.RU</a:t>
            </a:r>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endParaRPr lang="ru-RU"/>
          </a:p>
        </p:txBody>
      </p:sp>
      <p:sp>
        <p:nvSpPr>
          <p:cNvPr id="8" name="Нижний колонтитул 7"/>
          <p:cNvSpPr>
            <a:spLocks noGrp="1"/>
          </p:cNvSpPr>
          <p:nvPr>
            <p:ph type="ftr" sz="quarter" idx="11"/>
          </p:nvPr>
        </p:nvSpPr>
        <p:spPr/>
        <p:txBody>
          <a:bodyPr/>
          <a:lstStyle/>
          <a:p>
            <a:r>
              <a:rPr lang="en-US" smtClean="0"/>
              <a:t>WWW.GLOBALEDU.RU</a:t>
            </a:r>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endParaRPr lang="ru-RU"/>
          </a:p>
        </p:txBody>
      </p:sp>
      <p:sp>
        <p:nvSpPr>
          <p:cNvPr id="4" name="Нижний колонтитул 3"/>
          <p:cNvSpPr>
            <a:spLocks noGrp="1"/>
          </p:cNvSpPr>
          <p:nvPr>
            <p:ph type="ftr" sz="quarter" idx="11"/>
          </p:nvPr>
        </p:nvSpPr>
        <p:spPr/>
        <p:txBody>
          <a:bodyPr/>
          <a:lstStyle/>
          <a:p>
            <a:r>
              <a:rPr lang="en-US" smtClean="0"/>
              <a:t>WWW.GLOBALEDU.RU</a:t>
            </a:r>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ru-RU"/>
          </a:p>
        </p:txBody>
      </p:sp>
      <p:sp>
        <p:nvSpPr>
          <p:cNvPr id="3" name="Нижний колонтитул 2"/>
          <p:cNvSpPr>
            <a:spLocks noGrp="1"/>
          </p:cNvSpPr>
          <p:nvPr>
            <p:ph type="ftr" sz="quarter" idx="11"/>
          </p:nvPr>
        </p:nvSpPr>
        <p:spPr/>
        <p:txBody>
          <a:bodyPr/>
          <a:lstStyle/>
          <a:p>
            <a:r>
              <a:rPr lang="en-US" smtClean="0"/>
              <a:t>WWW.GLOBALEDU.RU</a:t>
            </a:r>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3" y="204787"/>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r>
              <a:rPr lang="en-US" smtClean="0"/>
              <a:t>WWW.GLOBALEDU.RU</a:t>
            </a:r>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1"/>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r>
              <a:rPr lang="en-US" smtClean="0"/>
              <a:t>WWW.GLOBALEDU.RU</a:t>
            </a:r>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ru-RU"/>
          </a:p>
        </p:txBody>
      </p:sp>
      <p:sp>
        <p:nvSpPr>
          <p:cNvPr id="5" name="Нижний колонтитул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WWW.GLOBALEDU.RU</a:t>
            </a:r>
            <a:endParaRPr lang="ru-RU"/>
          </a:p>
        </p:txBody>
      </p:sp>
      <p:sp>
        <p:nvSpPr>
          <p:cNvPr id="6" name="Номер слайда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62" r:id="rId13"/>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chart" Target="../charts/chart1.xml"/><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hape 113"/>
          <p:cNvSpPr>
            <a:spLocks noGrp="1"/>
          </p:cNvSpPr>
          <p:nvPr/>
        </p:nvSpPr>
        <p:spPr>
          <a:xfrm>
            <a:off x="-21021" y="504497"/>
            <a:ext cx="9165021" cy="948927"/>
          </a:xfrm>
          <a:prstGeom prst="rect">
            <a:avLst/>
          </a:prstGeom>
        </p:spPr>
        <p:txBody>
          <a:bodyPr vert="horz" lIns="104287" tIns="52144" rIns="104287" bIns="52144" rtlCol="0" anchor="ctr">
            <a:normAutofit/>
          </a:bodyPr>
          <a:lstStyle>
            <a:lvl1pPr algn="ctr" defTabSz="1042873" rtl="0" eaLnBrk="1" latinLnBrk="0" hangingPunct="1">
              <a:spcBef>
                <a:spcPct val="0"/>
              </a:spcBef>
              <a:buNone/>
              <a:defRPr sz="5000" kern="1200">
                <a:solidFill>
                  <a:schemeClr val="tx1"/>
                </a:solidFill>
                <a:latin typeface="+mj-lt"/>
                <a:ea typeface="+mj-ea"/>
                <a:cs typeface="+mj-cs"/>
              </a:defRPr>
            </a:lvl1pPr>
          </a:lstStyle>
          <a:p>
            <a:pPr lvl="0">
              <a:defRPr/>
            </a:pPr>
            <a:r>
              <a:rPr lang="ru-RU" sz="2400" i="1" dirty="0">
                <a:solidFill>
                  <a:sysClr val="windowText" lastClr="000000"/>
                </a:solidFill>
              </a:rPr>
              <a:t>Региональный молодежный инновационный конкурс </a:t>
            </a:r>
          </a:p>
          <a:p>
            <a:pPr lvl="0">
              <a:defRPr/>
            </a:pPr>
            <a:r>
              <a:rPr lang="ru-RU" sz="2400" i="1" dirty="0">
                <a:solidFill>
                  <a:sysClr val="windowText" lastClr="000000"/>
                </a:solidFill>
              </a:rPr>
              <a:t>в Камчатском крае</a:t>
            </a:r>
          </a:p>
          <a:p>
            <a:pPr lvl="0">
              <a:defRPr/>
            </a:pPr>
            <a:endParaRPr kumimoji="0" sz="1000" b="0" i="1" u="none" strike="noStrike" kern="1200" cap="none" spc="0" normalizeH="0" baseline="0" noProof="0" dirty="0">
              <a:ln>
                <a:noFill/>
              </a:ln>
              <a:effectLst/>
              <a:uLnTx/>
              <a:uFillTx/>
              <a:latin typeface="Calibri"/>
            </a:endParaRPr>
          </a:p>
        </p:txBody>
      </p:sp>
      <p:sp>
        <p:nvSpPr>
          <p:cNvPr id="13" name="Shape 121"/>
          <p:cNvSpPr/>
          <p:nvPr/>
        </p:nvSpPr>
        <p:spPr>
          <a:xfrm>
            <a:off x="469163" y="1635646"/>
            <a:ext cx="8215371" cy="677108"/>
          </a:xfrm>
          <a:prstGeom prst="rect">
            <a:avLst/>
          </a:prstGeom>
          <a:ln w="12700">
            <a:miter lim="400000"/>
          </a:ln>
          <a:extLst>
            <a:ext uri="{C572A759-6A51-4108-AA02-DFA0A04FC94B}">
              <ma14:wrappingTextBoxFlag xmlns="" xmlns:ma14="http://schemas.microsoft.com/office/mac/drawingml/2011/main" xmlns:lc="http://schemas.openxmlformats.org/drawingml/2006/lockedCanvas" val="1"/>
            </a:ext>
          </a:extLst>
        </p:spPr>
        <p:txBody>
          <a:bodyPr lIns="45719" rIns="45719">
            <a:spAutoFit/>
          </a:bodyPr>
          <a:lstStyle>
            <a:defPPr>
              <a:defRPr lang="en-US"/>
            </a:defPPr>
            <a:lvl1pPr marL="0" algn="l" defTabSz="456801" rtl="0" eaLnBrk="1" latinLnBrk="0" hangingPunct="1">
              <a:defRPr sz="1800" kern="1200">
                <a:solidFill>
                  <a:schemeClr val="tx1"/>
                </a:solidFill>
                <a:latin typeface="+mn-lt"/>
                <a:ea typeface="+mn-ea"/>
                <a:cs typeface="+mn-cs"/>
              </a:defRPr>
            </a:lvl1pPr>
            <a:lvl2pPr marL="456801" algn="l" defTabSz="456801" rtl="0" eaLnBrk="1" latinLnBrk="0" hangingPunct="1">
              <a:defRPr sz="1800" kern="1200">
                <a:solidFill>
                  <a:schemeClr val="tx1"/>
                </a:solidFill>
                <a:latin typeface="+mn-lt"/>
                <a:ea typeface="+mn-ea"/>
                <a:cs typeface="+mn-cs"/>
              </a:defRPr>
            </a:lvl2pPr>
            <a:lvl3pPr marL="913608" algn="l" defTabSz="456801" rtl="0" eaLnBrk="1" latinLnBrk="0" hangingPunct="1">
              <a:defRPr sz="1800" kern="1200">
                <a:solidFill>
                  <a:schemeClr val="tx1"/>
                </a:solidFill>
                <a:latin typeface="+mn-lt"/>
                <a:ea typeface="+mn-ea"/>
                <a:cs typeface="+mn-cs"/>
              </a:defRPr>
            </a:lvl3pPr>
            <a:lvl4pPr marL="1370412" algn="l" defTabSz="456801" rtl="0" eaLnBrk="1" latinLnBrk="0" hangingPunct="1">
              <a:defRPr sz="1800" kern="1200">
                <a:solidFill>
                  <a:schemeClr val="tx1"/>
                </a:solidFill>
                <a:latin typeface="+mn-lt"/>
                <a:ea typeface="+mn-ea"/>
                <a:cs typeface="+mn-cs"/>
              </a:defRPr>
            </a:lvl4pPr>
            <a:lvl5pPr marL="1827217" algn="l" defTabSz="456801" rtl="0" eaLnBrk="1" latinLnBrk="0" hangingPunct="1">
              <a:defRPr sz="1800" kern="1200">
                <a:solidFill>
                  <a:schemeClr val="tx1"/>
                </a:solidFill>
                <a:latin typeface="+mn-lt"/>
                <a:ea typeface="+mn-ea"/>
                <a:cs typeface="+mn-cs"/>
              </a:defRPr>
            </a:lvl5pPr>
            <a:lvl6pPr marL="2284021" algn="l" defTabSz="456801" rtl="0" eaLnBrk="1" latinLnBrk="0" hangingPunct="1">
              <a:defRPr sz="1800" kern="1200">
                <a:solidFill>
                  <a:schemeClr val="tx1"/>
                </a:solidFill>
                <a:latin typeface="+mn-lt"/>
                <a:ea typeface="+mn-ea"/>
                <a:cs typeface="+mn-cs"/>
              </a:defRPr>
            </a:lvl6pPr>
            <a:lvl7pPr marL="2740825" algn="l" defTabSz="456801" rtl="0" eaLnBrk="1" latinLnBrk="0" hangingPunct="1">
              <a:defRPr sz="1800" kern="1200">
                <a:solidFill>
                  <a:schemeClr val="tx1"/>
                </a:solidFill>
                <a:latin typeface="+mn-lt"/>
                <a:ea typeface="+mn-ea"/>
                <a:cs typeface="+mn-cs"/>
              </a:defRPr>
            </a:lvl7pPr>
            <a:lvl8pPr marL="3197631" algn="l" defTabSz="456801" rtl="0" eaLnBrk="1" latinLnBrk="0" hangingPunct="1">
              <a:defRPr sz="1800" kern="1200">
                <a:solidFill>
                  <a:schemeClr val="tx1"/>
                </a:solidFill>
                <a:latin typeface="+mn-lt"/>
                <a:ea typeface="+mn-ea"/>
                <a:cs typeface="+mn-cs"/>
              </a:defRPr>
            </a:lvl8pPr>
            <a:lvl9pPr marL="3654435" algn="l" defTabSz="456801" rtl="0" eaLnBrk="1" latinLnBrk="0" hangingPunct="1">
              <a:defRPr sz="1800" kern="1200">
                <a:solidFill>
                  <a:schemeClr val="tx1"/>
                </a:solidFill>
                <a:latin typeface="+mn-lt"/>
                <a:ea typeface="+mn-ea"/>
                <a:cs typeface="+mn-cs"/>
              </a:defRPr>
            </a:lvl9pPr>
          </a:lstStyle>
          <a:p>
            <a:pPr lvl="0" algn="ctr">
              <a:defRPr sz="2400"/>
            </a:pPr>
            <a:r>
              <a:rPr lang="ru-RU" sz="1600" i="1" dirty="0" smtClean="0">
                <a:solidFill>
                  <a:sysClr val="windowText" lastClr="000000"/>
                </a:solidFill>
                <a:latin typeface="Calibri"/>
              </a:rPr>
              <a:t>«Проект…»</a:t>
            </a:r>
            <a:r>
              <a:rPr kumimoji="0" lang="ru-RU" sz="1600" b="0" i="1" u="none" strike="noStrike" kern="1200" cap="none" spc="0" normalizeH="0" noProof="0" dirty="0" smtClean="0">
                <a:ln>
                  <a:noFill/>
                </a:ln>
                <a:solidFill>
                  <a:sysClr val="windowText" lastClr="000000"/>
                </a:solidFill>
                <a:effectLst/>
                <a:uLnTx/>
                <a:uFillTx/>
                <a:latin typeface="Calibri"/>
              </a:rPr>
              <a:t> </a:t>
            </a:r>
          </a:p>
          <a:p>
            <a:pPr lvl="0" algn="ctr">
              <a:defRPr sz="2400"/>
            </a:pPr>
            <a:endParaRPr kumimoji="0" lang="ru-RU" sz="800" b="0" i="1" u="none" strike="noStrike" kern="1200" cap="none" spc="0" normalizeH="0" noProof="0" dirty="0" smtClean="0">
              <a:ln>
                <a:noFill/>
              </a:ln>
              <a:solidFill>
                <a:sysClr val="windowText" lastClr="000000"/>
              </a:solidFill>
              <a:effectLst/>
              <a:uLnTx/>
              <a:uFillTx/>
              <a:latin typeface="Calibri"/>
            </a:endParaRPr>
          </a:p>
          <a:p>
            <a:pPr lvl="0" algn="ctr">
              <a:defRPr sz="2400"/>
            </a:pPr>
            <a:r>
              <a:rPr kumimoji="0" lang="ru-RU" sz="1400" b="0" i="1" u="none" strike="noStrike" kern="1200" cap="none" spc="0" normalizeH="0" noProof="0" dirty="0" smtClean="0">
                <a:ln>
                  <a:noFill/>
                </a:ln>
                <a:solidFill>
                  <a:sysClr val="windowText" lastClr="000000"/>
                </a:solidFill>
                <a:effectLst/>
                <a:uLnTx/>
                <a:uFillTx/>
                <a:latin typeface="Calibri"/>
              </a:rPr>
              <a:t>(инновационный</a:t>
            </a:r>
            <a:r>
              <a:rPr lang="ru-RU" sz="1400" i="1" dirty="0" smtClean="0">
                <a:solidFill>
                  <a:sysClr val="windowText" lastClr="000000"/>
                </a:solidFill>
                <a:latin typeface="Calibri"/>
              </a:rPr>
              <a:t> проект)</a:t>
            </a:r>
            <a:endParaRPr kumimoji="0" lang="ru-RU" sz="1400" b="0" i="1" u="none" strike="noStrike" kern="1200" cap="none" spc="0" normalizeH="0" baseline="0" noProof="0" dirty="0" smtClean="0">
              <a:ln>
                <a:noFill/>
              </a:ln>
              <a:solidFill>
                <a:sysClr val="windowText" lastClr="000000"/>
              </a:solidFill>
              <a:effectLst/>
              <a:uLnTx/>
              <a:uFillTx/>
              <a:latin typeface="Calibri"/>
            </a:endParaRPr>
          </a:p>
        </p:txBody>
      </p:sp>
      <p:sp>
        <p:nvSpPr>
          <p:cNvPr id="14" name="Shape 176"/>
          <p:cNvSpPr/>
          <p:nvPr/>
        </p:nvSpPr>
        <p:spPr>
          <a:xfrm>
            <a:off x="5434018" y="3514570"/>
            <a:ext cx="3628750" cy="738664"/>
          </a:xfrm>
          <a:prstGeom prst="rect">
            <a:avLst/>
          </a:prstGeom>
          <a:ln w="12700">
            <a:miter lim="400000"/>
          </a:ln>
          <a:extLst>
            <a:ext uri="{C572A759-6A51-4108-AA02-DFA0A04FC94B}">
              <ma14:wrappingTextBoxFlag xmlns="" xmlns:ma14="http://schemas.microsoft.com/office/mac/drawingml/2011/main" xmlns:lc="http://schemas.openxmlformats.org/drawingml/2006/lockedCanvas" val="1"/>
            </a:ext>
          </a:extLst>
        </p:spPr>
        <p:txBody>
          <a:bodyPr wrap="square" lIns="45719" rIns="45719">
            <a:spAutoFit/>
          </a:bodyPr>
          <a:lstStyle>
            <a:defPPr>
              <a:defRPr lang="en-US"/>
            </a:defPPr>
            <a:lvl1pPr marL="0" algn="l" defTabSz="456801" rtl="0" eaLnBrk="1" latinLnBrk="0" hangingPunct="1">
              <a:defRPr sz="1800" kern="1200">
                <a:solidFill>
                  <a:schemeClr val="tx1"/>
                </a:solidFill>
                <a:latin typeface="+mn-lt"/>
                <a:ea typeface="+mn-ea"/>
                <a:cs typeface="+mn-cs"/>
              </a:defRPr>
            </a:lvl1pPr>
            <a:lvl2pPr marL="456801" algn="l" defTabSz="456801" rtl="0" eaLnBrk="1" latinLnBrk="0" hangingPunct="1">
              <a:defRPr sz="1800" kern="1200">
                <a:solidFill>
                  <a:schemeClr val="tx1"/>
                </a:solidFill>
                <a:latin typeface="+mn-lt"/>
                <a:ea typeface="+mn-ea"/>
                <a:cs typeface="+mn-cs"/>
              </a:defRPr>
            </a:lvl2pPr>
            <a:lvl3pPr marL="913608" algn="l" defTabSz="456801" rtl="0" eaLnBrk="1" latinLnBrk="0" hangingPunct="1">
              <a:defRPr sz="1800" kern="1200">
                <a:solidFill>
                  <a:schemeClr val="tx1"/>
                </a:solidFill>
                <a:latin typeface="+mn-lt"/>
                <a:ea typeface="+mn-ea"/>
                <a:cs typeface="+mn-cs"/>
              </a:defRPr>
            </a:lvl3pPr>
            <a:lvl4pPr marL="1370412" algn="l" defTabSz="456801" rtl="0" eaLnBrk="1" latinLnBrk="0" hangingPunct="1">
              <a:defRPr sz="1800" kern="1200">
                <a:solidFill>
                  <a:schemeClr val="tx1"/>
                </a:solidFill>
                <a:latin typeface="+mn-lt"/>
                <a:ea typeface="+mn-ea"/>
                <a:cs typeface="+mn-cs"/>
              </a:defRPr>
            </a:lvl4pPr>
            <a:lvl5pPr marL="1827217" algn="l" defTabSz="456801" rtl="0" eaLnBrk="1" latinLnBrk="0" hangingPunct="1">
              <a:defRPr sz="1800" kern="1200">
                <a:solidFill>
                  <a:schemeClr val="tx1"/>
                </a:solidFill>
                <a:latin typeface="+mn-lt"/>
                <a:ea typeface="+mn-ea"/>
                <a:cs typeface="+mn-cs"/>
              </a:defRPr>
            </a:lvl5pPr>
            <a:lvl6pPr marL="2284021" algn="l" defTabSz="456801" rtl="0" eaLnBrk="1" latinLnBrk="0" hangingPunct="1">
              <a:defRPr sz="1800" kern="1200">
                <a:solidFill>
                  <a:schemeClr val="tx1"/>
                </a:solidFill>
                <a:latin typeface="+mn-lt"/>
                <a:ea typeface="+mn-ea"/>
                <a:cs typeface="+mn-cs"/>
              </a:defRPr>
            </a:lvl6pPr>
            <a:lvl7pPr marL="2740825" algn="l" defTabSz="456801" rtl="0" eaLnBrk="1" latinLnBrk="0" hangingPunct="1">
              <a:defRPr sz="1800" kern="1200">
                <a:solidFill>
                  <a:schemeClr val="tx1"/>
                </a:solidFill>
                <a:latin typeface="+mn-lt"/>
                <a:ea typeface="+mn-ea"/>
                <a:cs typeface="+mn-cs"/>
              </a:defRPr>
            </a:lvl7pPr>
            <a:lvl8pPr marL="3197631" algn="l" defTabSz="456801" rtl="0" eaLnBrk="1" latinLnBrk="0" hangingPunct="1">
              <a:defRPr sz="1800" kern="1200">
                <a:solidFill>
                  <a:schemeClr val="tx1"/>
                </a:solidFill>
                <a:latin typeface="+mn-lt"/>
                <a:ea typeface="+mn-ea"/>
                <a:cs typeface="+mn-cs"/>
              </a:defRPr>
            </a:lvl8pPr>
            <a:lvl9pPr marL="3654435" algn="l" defTabSz="456801" rtl="0" eaLnBrk="1" latinLnBrk="0" hangingPunct="1">
              <a:defRPr sz="1800" kern="1200">
                <a:solidFill>
                  <a:schemeClr val="tx1"/>
                </a:solidFill>
                <a:latin typeface="+mn-lt"/>
                <a:ea typeface="+mn-ea"/>
                <a:cs typeface="+mn-cs"/>
              </a:defRPr>
            </a:lvl9pPr>
          </a:lstStyle>
          <a:p>
            <a:pPr marL="0" marR="0" lvl="0" indent="0" algn="l" defTabSz="456801" rtl="0" eaLnBrk="1" fontAlgn="auto" latinLnBrk="0" hangingPunct="1">
              <a:lnSpc>
                <a:spcPct val="100000"/>
              </a:lnSpc>
              <a:spcBef>
                <a:spcPts val="0"/>
              </a:spcBef>
              <a:spcAft>
                <a:spcPts val="0"/>
              </a:spcAft>
              <a:buClrTx/>
              <a:buSzTx/>
              <a:buFontTx/>
              <a:buNone/>
              <a:tabLst/>
              <a:defRPr/>
            </a:pPr>
            <a:r>
              <a:rPr kumimoji="0" sz="1400" b="0" i="1" u="none" strike="noStrike" kern="1200" cap="none" spc="0" normalizeH="0" baseline="0" noProof="0" dirty="0" err="1">
                <a:ln>
                  <a:noFill/>
                </a:ln>
                <a:solidFill>
                  <a:sysClr val="windowText" lastClr="000000"/>
                </a:solidFill>
                <a:effectLst/>
                <a:uLnTx/>
                <a:uFillTx/>
                <a:latin typeface="Calibri"/>
                <a:ea typeface="+mn-ea"/>
                <a:cs typeface="+mn-cs"/>
              </a:rPr>
              <a:t>Участники</a:t>
            </a:r>
            <a:r>
              <a:rPr kumimoji="0" sz="1400" b="0" i="1" u="none" strike="noStrike" kern="1200" cap="none" spc="0" normalizeH="0" baseline="0" noProof="0" dirty="0">
                <a:ln>
                  <a:noFill/>
                </a:ln>
                <a:solidFill>
                  <a:sysClr val="windowText" lastClr="000000"/>
                </a:solidFill>
                <a:effectLst/>
                <a:uLnTx/>
                <a:uFillTx/>
                <a:latin typeface="Calibri"/>
                <a:ea typeface="+mn-ea"/>
                <a:cs typeface="+mn-cs"/>
              </a:rPr>
              <a:t> </a:t>
            </a:r>
            <a:r>
              <a:rPr kumimoji="0" lang="ru-RU" sz="1400" b="0" i="1" u="none" strike="noStrike" kern="1200" cap="none" spc="0" normalizeH="0" baseline="0" noProof="0" dirty="0" smtClean="0">
                <a:ln>
                  <a:noFill/>
                </a:ln>
                <a:solidFill>
                  <a:sysClr val="windowText" lastClr="000000"/>
                </a:solidFill>
                <a:effectLst/>
                <a:uLnTx/>
                <a:uFillTx/>
                <a:latin typeface="Calibri"/>
                <a:ea typeface="+mn-ea"/>
                <a:cs typeface="+mn-cs"/>
              </a:rPr>
              <a:t>проектной </a:t>
            </a:r>
            <a:r>
              <a:rPr lang="ru-RU" sz="1400" i="1" dirty="0" smtClean="0">
                <a:solidFill>
                  <a:sysClr val="windowText" lastClr="000000"/>
                </a:solidFill>
                <a:latin typeface="Calibri"/>
              </a:rPr>
              <a:t>группы</a:t>
            </a:r>
            <a:r>
              <a:rPr kumimoji="0" sz="1400" b="0" i="1"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sz="1400" b="0" i="1" u="none" strike="noStrike" kern="1200" cap="none" spc="0" normalizeH="0" baseline="0" noProof="0" dirty="0">
              <a:ln>
                <a:noFill/>
              </a:ln>
              <a:solidFill>
                <a:sysClr val="windowText" lastClr="000000"/>
              </a:solidFill>
              <a:effectLst/>
              <a:uLnTx/>
              <a:uFillTx/>
              <a:latin typeface="Calibri"/>
              <a:ea typeface="+mn-ea"/>
              <a:cs typeface="+mn-cs"/>
            </a:endParaRPr>
          </a:p>
          <a:p>
            <a:pPr marL="0" marR="0" lvl="0" indent="0" algn="l" defTabSz="456801" rtl="0" eaLnBrk="1" fontAlgn="auto" latinLnBrk="0" hangingPunct="1">
              <a:lnSpc>
                <a:spcPct val="100000"/>
              </a:lnSpc>
              <a:spcBef>
                <a:spcPts val="0"/>
              </a:spcBef>
              <a:spcAft>
                <a:spcPts val="0"/>
              </a:spcAft>
              <a:buClrTx/>
              <a:buSzTx/>
              <a:buFontTx/>
              <a:buNone/>
              <a:tabLst/>
              <a:defRPr/>
            </a:pPr>
            <a:r>
              <a:rPr kumimoji="0" sz="1400" b="0" i="1" u="none" strike="noStrike" kern="1200" cap="none" spc="0" normalizeH="0" baseline="0" noProof="0" dirty="0" smtClean="0">
                <a:ln>
                  <a:noFill/>
                </a:ln>
                <a:solidFill>
                  <a:schemeClr val="bg1">
                    <a:lumMod val="50000"/>
                  </a:schemeClr>
                </a:solidFill>
                <a:effectLst/>
                <a:uLnTx/>
                <a:uFillTx/>
                <a:latin typeface="Calibri"/>
                <a:ea typeface="+mn-ea"/>
                <a:cs typeface="+mn-cs"/>
              </a:rPr>
              <a:t>ФИО</a:t>
            </a:r>
            <a:r>
              <a:rPr kumimoji="0" lang="en-US" sz="1400" b="0" i="1" u="none" strike="noStrike" kern="1200" cap="none" spc="0" normalizeH="0" baseline="0" noProof="0" dirty="0" smtClean="0">
                <a:ln>
                  <a:noFill/>
                </a:ln>
                <a:solidFill>
                  <a:sysClr val="windowText" lastClr="000000"/>
                </a:solidFill>
                <a:effectLst/>
                <a:uLnTx/>
                <a:uFillTx/>
                <a:latin typeface="Calibri"/>
                <a:ea typeface="+mn-ea"/>
                <a:cs typeface="+mn-cs"/>
              </a:rPr>
              <a:t>_______</a:t>
            </a:r>
            <a:r>
              <a:rPr kumimoji="0" lang="ru-RU" sz="1400" b="0" i="1" u="none" strike="noStrike" kern="1200" cap="none" spc="0" normalizeH="0" baseline="0" noProof="0" dirty="0" smtClean="0">
                <a:ln>
                  <a:noFill/>
                </a:ln>
                <a:solidFill>
                  <a:sysClr val="windowText" lastClr="000000"/>
                </a:solidFill>
                <a:effectLst/>
                <a:uLnTx/>
                <a:uFillTx/>
                <a:latin typeface="Calibri"/>
                <a:ea typeface="+mn-ea"/>
                <a:cs typeface="+mn-cs"/>
              </a:rPr>
              <a:t>________</a:t>
            </a:r>
            <a:r>
              <a:rPr kumimoji="0" lang="en-US" sz="1400" b="0" i="1" u="none" strike="noStrike" kern="1200" cap="none" spc="0" normalizeH="0" baseline="0" noProof="0" dirty="0" smtClean="0">
                <a:ln>
                  <a:noFill/>
                </a:ln>
                <a:solidFill>
                  <a:sysClr val="windowText" lastClr="000000"/>
                </a:solidFill>
                <a:effectLst/>
                <a:uLnTx/>
                <a:uFillTx/>
                <a:latin typeface="Calibri"/>
                <a:ea typeface="+mn-ea"/>
                <a:cs typeface="+mn-cs"/>
              </a:rPr>
              <a:t>__</a:t>
            </a:r>
            <a:r>
              <a:rPr kumimoji="0" lang="ru-RU" sz="1400" b="0" i="1" u="none" strike="noStrike" kern="1200" cap="none" spc="0" normalizeH="0" baseline="0" noProof="0" dirty="0" smtClean="0">
                <a:ln>
                  <a:noFill/>
                </a:ln>
                <a:solidFill>
                  <a:sysClr val="windowText" lastClr="000000"/>
                </a:solidFill>
                <a:effectLst/>
                <a:uLnTx/>
                <a:uFillTx/>
                <a:latin typeface="Calibri"/>
                <a:ea typeface="+mn-ea"/>
                <a:cs typeface="+mn-cs"/>
              </a:rPr>
              <a:t>_________</a:t>
            </a:r>
            <a:endParaRPr kumimoji="0" lang="en-US" sz="1400" b="0" i="1"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456801" rtl="0" eaLnBrk="1" fontAlgn="auto" latinLnBrk="0" hangingPunct="1">
              <a:lnSpc>
                <a:spcPct val="100000"/>
              </a:lnSpc>
              <a:spcBef>
                <a:spcPts val="0"/>
              </a:spcBef>
              <a:spcAft>
                <a:spcPts val="0"/>
              </a:spcAft>
              <a:buClrTx/>
              <a:buSzTx/>
              <a:buFontTx/>
              <a:buNone/>
              <a:tabLst/>
              <a:defRPr/>
            </a:pPr>
            <a:r>
              <a:rPr kumimoji="0" lang="ru-RU" sz="1400" b="0" i="1" u="none" strike="noStrike" kern="1200" cap="none" spc="0" normalizeH="0" baseline="0" noProof="0" dirty="0">
                <a:ln>
                  <a:noFill/>
                </a:ln>
                <a:solidFill>
                  <a:schemeClr val="bg1">
                    <a:lumMod val="50000"/>
                  </a:schemeClr>
                </a:solidFill>
                <a:effectLst/>
                <a:uLnTx/>
                <a:uFillTx/>
                <a:latin typeface="Calibri"/>
                <a:ea typeface="+mn-ea"/>
                <a:cs typeface="+mn-cs"/>
              </a:rPr>
              <a:t>ФИО</a:t>
            </a:r>
            <a:r>
              <a:rPr kumimoji="0" lang="ru-RU" sz="1400" b="0" i="1" u="none" strike="noStrike" kern="1200" cap="none" spc="0" normalizeH="0" baseline="0" noProof="0" dirty="0" smtClean="0">
                <a:ln>
                  <a:noFill/>
                </a:ln>
                <a:solidFill>
                  <a:sysClr val="windowText" lastClr="000000"/>
                </a:solidFill>
                <a:effectLst/>
                <a:uLnTx/>
                <a:uFillTx/>
                <a:latin typeface="Calibri"/>
                <a:ea typeface="+mn-ea"/>
                <a:cs typeface="+mn-cs"/>
              </a:rPr>
              <a:t>__________________________</a:t>
            </a:r>
            <a:endParaRPr kumimoji="0" sz="1400" b="0" i="1"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15" name="Shape 176"/>
          <p:cNvSpPr/>
          <p:nvPr/>
        </p:nvSpPr>
        <p:spPr>
          <a:xfrm>
            <a:off x="3491880" y="4758829"/>
            <a:ext cx="3528392" cy="738664"/>
          </a:xfrm>
          <a:prstGeom prst="rect">
            <a:avLst/>
          </a:prstGeom>
          <a:ln w="12700">
            <a:miter lim="400000"/>
          </a:ln>
          <a:extLst>
            <a:ext uri="{C572A759-6A51-4108-AA02-DFA0A04FC94B}">
              <ma14:wrappingTextBoxFlag xmlns="" xmlns:ma14="http://schemas.microsoft.com/office/mac/drawingml/2011/main" xmlns:lc="http://schemas.openxmlformats.org/drawingml/2006/lockedCanvas" val="1"/>
            </a:ext>
          </a:extLst>
        </p:spPr>
        <p:txBody>
          <a:bodyPr wrap="square" lIns="45719" rIns="45719">
            <a:spAutoFit/>
          </a:bodyPr>
          <a:lstStyle>
            <a:defPPr>
              <a:defRPr lang="en-US"/>
            </a:defPPr>
            <a:lvl1pPr marL="0" algn="l" defTabSz="456801" rtl="0" eaLnBrk="1" latinLnBrk="0" hangingPunct="1">
              <a:defRPr sz="1800" kern="1200">
                <a:solidFill>
                  <a:schemeClr val="tx1"/>
                </a:solidFill>
                <a:latin typeface="+mn-lt"/>
                <a:ea typeface="+mn-ea"/>
                <a:cs typeface="+mn-cs"/>
              </a:defRPr>
            </a:lvl1pPr>
            <a:lvl2pPr marL="456801" algn="l" defTabSz="456801" rtl="0" eaLnBrk="1" latinLnBrk="0" hangingPunct="1">
              <a:defRPr sz="1800" kern="1200">
                <a:solidFill>
                  <a:schemeClr val="tx1"/>
                </a:solidFill>
                <a:latin typeface="+mn-lt"/>
                <a:ea typeface="+mn-ea"/>
                <a:cs typeface="+mn-cs"/>
              </a:defRPr>
            </a:lvl2pPr>
            <a:lvl3pPr marL="913608" algn="l" defTabSz="456801" rtl="0" eaLnBrk="1" latinLnBrk="0" hangingPunct="1">
              <a:defRPr sz="1800" kern="1200">
                <a:solidFill>
                  <a:schemeClr val="tx1"/>
                </a:solidFill>
                <a:latin typeface="+mn-lt"/>
                <a:ea typeface="+mn-ea"/>
                <a:cs typeface="+mn-cs"/>
              </a:defRPr>
            </a:lvl3pPr>
            <a:lvl4pPr marL="1370412" algn="l" defTabSz="456801" rtl="0" eaLnBrk="1" latinLnBrk="0" hangingPunct="1">
              <a:defRPr sz="1800" kern="1200">
                <a:solidFill>
                  <a:schemeClr val="tx1"/>
                </a:solidFill>
                <a:latin typeface="+mn-lt"/>
                <a:ea typeface="+mn-ea"/>
                <a:cs typeface="+mn-cs"/>
              </a:defRPr>
            </a:lvl4pPr>
            <a:lvl5pPr marL="1827217" algn="l" defTabSz="456801" rtl="0" eaLnBrk="1" latinLnBrk="0" hangingPunct="1">
              <a:defRPr sz="1800" kern="1200">
                <a:solidFill>
                  <a:schemeClr val="tx1"/>
                </a:solidFill>
                <a:latin typeface="+mn-lt"/>
                <a:ea typeface="+mn-ea"/>
                <a:cs typeface="+mn-cs"/>
              </a:defRPr>
            </a:lvl5pPr>
            <a:lvl6pPr marL="2284021" algn="l" defTabSz="456801" rtl="0" eaLnBrk="1" latinLnBrk="0" hangingPunct="1">
              <a:defRPr sz="1800" kern="1200">
                <a:solidFill>
                  <a:schemeClr val="tx1"/>
                </a:solidFill>
                <a:latin typeface="+mn-lt"/>
                <a:ea typeface="+mn-ea"/>
                <a:cs typeface="+mn-cs"/>
              </a:defRPr>
            </a:lvl6pPr>
            <a:lvl7pPr marL="2740825" algn="l" defTabSz="456801" rtl="0" eaLnBrk="1" latinLnBrk="0" hangingPunct="1">
              <a:defRPr sz="1800" kern="1200">
                <a:solidFill>
                  <a:schemeClr val="tx1"/>
                </a:solidFill>
                <a:latin typeface="+mn-lt"/>
                <a:ea typeface="+mn-ea"/>
                <a:cs typeface="+mn-cs"/>
              </a:defRPr>
            </a:lvl7pPr>
            <a:lvl8pPr marL="3197631" algn="l" defTabSz="456801" rtl="0" eaLnBrk="1" latinLnBrk="0" hangingPunct="1">
              <a:defRPr sz="1800" kern="1200">
                <a:solidFill>
                  <a:schemeClr val="tx1"/>
                </a:solidFill>
                <a:latin typeface="+mn-lt"/>
                <a:ea typeface="+mn-ea"/>
                <a:cs typeface="+mn-cs"/>
              </a:defRPr>
            </a:lvl8pPr>
            <a:lvl9pPr marL="3654435" algn="l" defTabSz="456801" rtl="0" eaLnBrk="1" latinLnBrk="0" hangingPunct="1">
              <a:defRPr sz="1800" kern="1200">
                <a:solidFill>
                  <a:schemeClr val="tx1"/>
                </a:solidFill>
                <a:latin typeface="+mn-lt"/>
                <a:ea typeface="+mn-ea"/>
                <a:cs typeface="+mn-cs"/>
              </a:defRPr>
            </a:lvl9pPr>
          </a:lstStyle>
          <a:p>
            <a:pPr marL="0" marR="0" lvl="0" indent="0" algn="l" defTabSz="456801" rtl="0" eaLnBrk="1" fontAlgn="auto" latinLnBrk="0" hangingPunct="1">
              <a:lnSpc>
                <a:spcPct val="100000"/>
              </a:lnSpc>
              <a:spcBef>
                <a:spcPts val="0"/>
              </a:spcBef>
              <a:spcAft>
                <a:spcPts val="0"/>
              </a:spcAft>
              <a:buClrTx/>
              <a:buSzTx/>
              <a:buFontTx/>
              <a:buNone/>
              <a:tabLst/>
              <a:defRPr/>
            </a:pPr>
            <a:r>
              <a:rPr kumimoji="0" lang="ru-RU" sz="1400" b="0" i="1" u="none" strike="noStrike" kern="1200" cap="none" spc="0" normalizeH="0" baseline="0" noProof="0" dirty="0" smtClean="0">
                <a:ln>
                  <a:noFill/>
                </a:ln>
                <a:solidFill>
                  <a:sysClr val="windowText" lastClr="000000"/>
                </a:solidFill>
                <a:effectLst/>
                <a:uLnTx/>
                <a:uFillTx/>
                <a:latin typeface="Calibri"/>
                <a:ea typeface="+mn-ea"/>
                <a:cs typeface="+mn-cs"/>
              </a:rPr>
              <a:t>Г. Петропавловск- Камчатский</a:t>
            </a:r>
          </a:p>
          <a:p>
            <a:pPr marL="0" marR="0" lvl="0" indent="0" algn="l" defTabSz="456801" rtl="0" eaLnBrk="1" fontAlgn="auto" latinLnBrk="0" hangingPunct="1">
              <a:lnSpc>
                <a:spcPct val="100000"/>
              </a:lnSpc>
              <a:spcBef>
                <a:spcPts val="0"/>
              </a:spcBef>
              <a:spcAft>
                <a:spcPts val="0"/>
              </a:spcAft>
              <a:buClrTx/>
              <a:buSzTx/>
              <a:buFontTx/>
              <a:buNone/>
              <a:tabLst/>
              <a:defRPr/>
            </a:pPr>
            <a:endParaRPr kumimoji="0" lang="ru-RU" sz="1400" b="0" i="1"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456801" rtl="0" eaLnBrk="1" fontAlgn="auto" latinLnBrk="0" hangingPunct="1">
              <a:lnSpc>
                <a:spcPct val="100000"/>
              </a:lnSpc>
              <a:spcBef>
                <a:spcPts val="0"/>
              </a:spcBef>
              <a:spcAft>
                <a:spcPts val="0"/>
              </a:spcAft>
              <a:buClrTx/>
              <a:buSzTx/>
              <a:buFontTx/>
              <a:buNone/>
              <a:tabLst/>
              <a:defRPr/>
            </a:pPr>
            <a:endParaRPr kumimoji="0" sz="1400" b="0" i="1"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17" name="Shape 176"/>
          <p:cNvSpPr/>
          <p:nvPr/>
        </p:nvSpPr>
        <p:spPr>
          <a:xfrm>
            <a:off x="104682" y="3622292"/>
            <a:ext cx="4689863" cy="523220"/>
          </a:xfrm>
          <a:prstGeom prst="rect">
            <a:avLst/>
          </a:prstGeom>
          <a:ln w="12700">
            <a:miter lim="400000"/>
          </a:ln>
          <a:extLst>
            <a:ext uri="{C572A759-6A51-4108-AA02-DFA0A04FC94B}">
              <ma14:wrappingTextBoxFlag xmlns="" xmlns:ma14="http://schemas.microsoft.com/office/mac/drawingml/2011/main" xmlns:lc="http://schemas.openxmlformats.org/drawingml/2006/lockedCanvas" val="1"/>
            </a:ext>
          </a:extLst>
        </p:spPr>
        <p:txBody>
          <a:bodyPr wrap="square" lIns="45719" rIns="45719">
            <a:spAutoFit/>
          </a:bodyPr>
          <a:lstStyle>
            <a:defPPr>
              <a:defRPr lang="en-US"/>
            </a:defPPr>
            <a:lvl1pPr marL="0" algn="l" defTabSz="456801" rtl="0" eaLnBrk="1" latinLnBrk="0" hangingPunct="1">
              <a:defRPr sz="1800" kern="1200">
                <a:solidFill>
                  <a:schemeClr val="tx1"/>
                </a:solidFill>
                <a:latin typeface="+mn-lt"/>
                <a:ea typeface="+mn-ea"/>
                <a:cs typeface="+mn-cs"/>
              </a:defRPr>
            </a:lvl1pPr>
            <a:lvl2pPr marL="456801" algn="l" defTabSz="456801" rtl="0" eaLnBrk="1" latinLnBrk="0" hangingPunct="1">
              <a:defRPr sz="1800" kern="1200">
                <a:solidFill>
                  <a:schemeClr val="tx1"/>
                </a:solidFill>
                <a:latin typeface="+mn-lt"/>
                <a:ea typeface="+mn-ea"/>
                <a:cs typeface="+mn-cs"/>
              </a:defRPr>
            </a:lvl2pPr>
            <a:lvl3pPr marL="913608" algn="l" defTabSz="456801" rtl="0" eaLnBrk="1" latinLnBrk="0" hangingPunct="1">
              <a:defRPr sz="1800" kern="1200">
                <a:solidFill>
                  <a:schemeClr val="tx1"/>
                </a:solidFill>
                <a:latin typeface="+mn-lt"/>
                <a:ea typeface="+mn-ea"/>
                <a:cs typeface="+mn-cs"/>
              </a:defRPr>
            </a:lvl3pPr>
            <a:lvl4pPr marL="1370412" algn="l" defTabSz="456801" rtl="0" eaLnBrk="1" latinLnBrk="0" hangingPunct="1">
              <a:defRPr sz="1800" kern="1200">
                <a:solidFill>
                  <a:schemeClr val="tx1"/>
                </a:solidFill>
                <a:latin typeface="+mn-lt"/>
                <a:ea typeface="+mn-ea"/>
                <a:cs typeface="+mn-cs"/>
              </a:defRPr>
            </a:lvl4pPr>
            <a:lvl5pPr marL="1827217" algn="l" defTabSz="456801" rtl="0" eaLnBrk="1" latinLnBrk="0" hangingPunct="1">
              <a:defRPr sz="1800" kern="1200">
                <a:solidFill>
                  <a:schemeClr val="tx1"/>
                </a:solidFill>
                <a:latin typeface="+mn-lt"/>
                <a:ea typeface="+mn-ea"/>
                <a:cs typeface="+mn-cs"/>
              </a:defRPr>
            </a:lvl5pPr>
            <a:lvl6pPr marL="2284021" algn="l" defTabSz="456801" rtl="0" eaLnBrk="1" latinLnBrk="0" hangingPunct="1">
              <a:defRPr sz="1800" kern="1200">
                <a:solidFill>
                  <a:schemeClr val="tx1"/>
                </a:solidFill>
                <a:latin typeface="+mn-lt"/>
                <a:ea typeface="+mn-ea"/>
                <a:cs typeface="+mn-cs"/>
              </a:defRPr>
            </a:lvl6pPr>
            <a:lvl7pPr marL="2740825" algn="l" defTabSz="456801" rtl="0" eaLnBrk="1" latinLnBrk="0" hangingPunct="1">
              <a:defRPr sz="1800" kern="1200">
                <a:solidFill>
                  <a:schemeClr val="tx1"/>
                </a:solidFill>
                <a:latin typeface="+mn-lt"/>
                <a:ea typeface="+mn-ea"/>
                <a:cs typeface="+mn-cs"/>
              </a:defRPr>
            </a:lvl7pPr>
            <a:lvl8pPr marL="3197631" algn="l" defTabSz="456801" rtl="0" eaLnBrk="1" latinLnBrk="0" hangingPunct="1">
              <a:defRPr sz="1800" kern="1200">
                <a:solidFill>
                  <a:schemeClr val="tx1"/>
                </a:solidFill>
                <a:latin typeface="+mn-lt"/>
                <a:ea typeface="+mn-ea"/>
                <a:cs typeface="+mn-cs"/>
              </a:defRPr>
            </a:lvl8pPr>
            <a:lvl9pPr marL="3654435" algn="l" defTabSz="456801" rtl="0" eaLnBrk="1" latinLnBrk="0" hangingPunct="1">
              <a:defRPr sz="1800" kern="1200">
                <a:solidFill>
                  <a:schemeClr val="tx1"/>
                </a:solidFill>
                <a:latin typeface="+mn-lt"/>
                <a:ea typeface="+mn-ea"/>
                <a:cs typeface="+mn-cs"/>
              </a:defRPr>
            </a:lvl9pPr>
          </a:lstStyle>
          <a:p>
            <a:pPr marL="0" marR="0" lvl="0" indent="0" algn="l" defTabSz="456801" rtl="0" eaLnBrk="1" fontAlgn="auto" latinLnBrk="0" hangingPunct="1">
              <a:lnSpc>
                <a:spcPct val="100000"/>
              </a:lnSpc>
              <a:spcBef>
                <a:spcPts val="0"/>
              </a:spcBef>
              <a:spcAft>
                <a:spcPts val="0"/>
              </a:spcAft>
              <a:buClrTx/>
              <a:buSzTx/>
              <a:buFontTx/>
              <a:buNone/>
              <a:tabLst/>
              <a:defRPr/>
            </a:pPr>
            <a:r>
              <a:rPr kumimoji="0" lang="ru-RU" sz="1400" b="0" i="1" u="none" strike="noStrike" kern="1200" cap="none" spc="0" normalizeH="0" baseline="0" noProof="0" dirty="0" smtClean="0">
                <a:ln>
                  <a:noFill/>
                </a:ln>
                <a:solidFill>
                  <a:sysClr val="windowText" lastClr="000000"/>
                </a:solidFill>
                <a:effectLst/>
                <a:uLnTx/>
                <a:uFillTx/>
                <a:latin typeface="Calibri"/>
                <a:ea typeface="+mn-ea"/>
                <a:cs typeface="+mn-cs"/>
              </a:rPr>
              <a:t>Научный</a:t>
            </a:r>
            <a:r>
              <a:rPr kumimoji="0" lang="ru-RU" sz="1400" b="0" i="1" u="none" strike="noStrike" kern="1200" cap="none" spc="0" normalizeH="0" noProof="0" dirty="0" smtClean="0">
                <a:ln>
                  <a:noFill/>
                </a:ln>
                <a:solidFill>
                  <a:sysClr val="windowText" lastClr="000000"/>
                </a:solidFill>
                <a:effectLst/>
                <a:uLnTx/>
                <a:uFillTx/>
                <a:latin typeface="Calibri"/>
                <a:ea typeface="+mn-ea"/>
                <a:cs typeface="+mn-cs"/>
              </a:rPr>
              <a:t> руководитель (модератор)</a:t>
            </a:r>
            <a:r>
              <a:rPr kumimoji="0" lang="ru-RU" sz="1400" b="0" i="1"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456801" rtl="0" eaLnBrk="1" fontAlgn="auto" latinLnBrk="0" hangingPunct="1">
              <a:lnSpc>
                <a:spcPct val="100000"/>
              </a:lnSpc>
              <a:spcBef>
                <a:spcPts val="0"/>
              </a:spcBef>
              <a:spcAft>
                <a:spcPts val="0"/>
              </a:spcAft>
              <a:buClrTx/>
              <a:buSzTx/>
              <a:buFontTx/>
              <a:buNone/>
              <a:tabLst/>
              <a:defRPr/>
            </a:pPr>
            <a:r>
              <a:rPr kumimoji="0" lang="ru-RU" sz="1400" b="0" i="1" u="none" strike="noStrike" kern="1200" cap="none" spc="0" normalizeH="0" baseline="0" noProof="0" dirty="0" smtClean="0">
                <a:ln>
                  <a:noFill/>
                </a:ln>
                <a:solidFill>
                  <a:schemeClr val="bg1">
                    <a:lumMod val="50000"/>
                  </a:schemeClr>
                </a:solidFill>
                <a:effectLst/>
                <a:uLnTx/>
                <a:uFillTx/>
                <a:latin typeface="Calibri"/>
                <a:ea typeface="+mn-ea"/>
                <a:cs typeface="+mn-cs"/>
              </a:rPr>
              <a:t>ФИО</a:t>
            </a:r>
            <a:r>
              <a:rPr kumimoji="0" lang="ru-RU" sz="1400" b="0" i="1" u="none" strike="noStrike" kern="1200" cap="none" spc="0" normalizeH="0" baseline="0" noProof="0" dirty="0" smtClean="0">
                <a:ln>
                  <a:noFill/>
                </a:ln>
                <a:solidFill>
                  <a:sysClr val="windowText" lastClr="000000"/>
                </a:solidFill>
                <a:effectLst/>
                <a:uLnTx/>
                <a:uFillTx/>
                <a:latin typeface="Calibri"/>
                <a:ea typeface="+mn-ea"/>
                <a:cs typeface="+mn-cs"/>
              </a:rPr>
              <a:t>____________________</a:t>
            </a:r>
            <a:endParaRPr kumimoji="0" sz="1400" b="0" i="1" u="none" strike="noStrike" kern="1200" cap="none" spc="0" normalizeH="0" baseline="0" noProof="0" dirty="0">
              <a:ln>
                <a:noFill/>
              </a:ln>
              <a:solidFill>
                <a:sysClr val="windowText" lastClr="000000"/>
              </a:solidFill>
              <a:effectLst/>
              <a:uLnTx/>
              <a:uFillTx/>
              <a:latin typeface="Calibri"/>
              <a:ea typeface="+mn-ea"/>
              <a:cs typeface="+mn-cs"/>
            </a:endParaRPr>
          </a:p>
        </p:txBody>
      </p:sp>
      <p:pic>
        <p:nvPicPr>
          <p:cNvPr id="2" name="Рисунок 1"/>
          <p:cNvPicPr>
            <a:picLocks noChangeAspect="1"/>
          </p:cNvPicPr>
          <p:nvPr/>
        </p:nvPicPr>
        <p:blipFill>
          <a:blip r:embed="rId3" cstate="print"/>
          <a:stretch>
            <a:fillRect/>
          </a:stretch>
        </p:blipFill>
        <p:spPr>
          <a:xfrm>
            <a:off x="82933" y="57139"/>
            <a:ext cx="948816" cy="944627"/>
          </a:xfrm>
          <a:prstGeom prst="rect">
            <a:avLst/>
          </a:prstGeom>
        </p:spPr>
      </p:pic>
      <p:sp>
        <p:nvSpPr>
          <p:cNvPr id="8" name="Shape 113"/>
          <p:cNvSpPr>
            <a:spLocks noGrp="1"/>
          </p:cNvSpPr>
          <p:nvPr/>
        </p:nvSpPr>
        <p:spPr>
          <a:xfrm>
            <a:off x="6876256" y="67741"/>
            <a:ext cx="2424397" cy="631802"/>
          </a:xfrm>
          <a:prstGeom prst="rect">
            <a:avLst/>
          </a:prstGeom>
        </p:spPr>
        <p:txBody>
          <a:bodyPr vert="horz" lIns="104287" tIns="52144" rIns="104287" bIns="52144" rtlCol="0" anchor="ctr">
            <a:normAutofit fontScale="92500" lnSpcReduction="10000"/>
          </a:bodyPr>
          <a:lstStyle>
            <a:lvl1pPr algn="ctr" defTabSz="1042873" rtl="0" eaLnBrk="1" latinLnBrk="0" hangingPunct="1">
              <a:spcBef>
                <a:spcPct val="0"/>
              </a:spcBef>
              <a:buNone/>
              <a:defRPr sz="5000" kern="1200">
                <a:solidFill>
                  <a:schemeClr val="tx1"/>
                </a:solidFill>
                <a:latin typeface="+mj-lt"/>
                <a:ea typeface="+mj-ea"/>
                <a:cs typeface="+mj-cs"/>
              </a:defRPr>
            </a:lvl1pPr>
          </a:lstStyle>
          <a:p>
            <a:pPr lvl="0">
              <a:defRPr/>
            </a:pPr>
            <a:r>
              <a:rPr kumimoji="0" lang="ru-RU" sz="1000" b="0" i="1" u="none" strike="noStrike" kern="1200" cap="none" spc="0" normalizeH="0" baseline="0" noProof="0" dirty="0" smtClean="0">
                <a:ln>
                  <a:noFill/>
                </a:ln>
                <a:effectLst/>
                <a:uLnTx/>
                <a:uFillTx/>
                <a:latin typeface="Calibri"/>
              </a:rPr>
              <a:t>Приложение № 3 к Положению о проведении регионального молодежного инновационного   конкурса в Камчатском крае</a:t>
            </a:r>
            <a:endParaRPr kumimoji="0" sz="1000" b="0" i="1" u="none" strike="noStrike" kern="1200" cap="none" spc="0" normalizeH="0" baseline="0" noProof="0" dirty="0">
              <a:ln>
                <a:noFill/>
              </a:ln>
              <a:effectLst/>
              <a:uLnTx/>
              <a:uFillTx/>
              <a:latin typeface="Calibri"/>
            </a:endParaRPr>
          </a:p>
        </p:txBody>
      </p:sp>
    </p:spTree>
    <p:extLst>
      <p:ext uri="{BB962C8B-B14F-4D97-AF65-F5344CB8AC3E}">
        <p14:creationId xmlns:p14="http://schemas.microsoft.com/office/powerpoint/2010/main" val="2623980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Таблица 8"/>
          <p:cNvGraphicFramePr>
            <a:graphicFrameLocks noGrp="1"/>
          </p:cNvGraphicFramePr>
          <p:nvPr>
            <p:extLst>
              <p:ext uri="{D42A27DB-BD31-4B8C-83A1-F6EECF244321}">
                <p14:modId xmlns:p14="http://schemas.microsoft.com/office/powerpoint/2010/main" val="3931382498"/>
              </p:ext>
            </p:extLst>
          </p:nvPr>
        </p:nvGraphicFramePr>
        <p:xfrm>
          <a:off x="27488" y="699542"/>
          <a:ext cx="9116512" cy="4176464"/>
        </p:xfrm>
        <a:graphic>
          <a:graphicData uri="http://schemas.openxmlformats.org/drawingml/2006/table">
            <a:tbl>
              <a:tblPr firstRow="1" bandRow="1">
                <a:tableStyleId>{5940675A-B579-460E-94D1-54222C63F5DA}</a:tableStyleId>
              </a:tblPr>
              <a:tblGrid>
                <a:gridCol w="3093253">
                  <a:extLst>
                    <a:ext uri="{9D8B030D-6E8A-4147-A177-3AD203B41FA5}">
                      <a16:colId xmlns="" xmlns:a16="http://schemas.microsoft.com/office/drawing/2014/main" val="20000"/>
                    </a:ext>
                  </a:extLst>
                </a:gridCol>
                <a:gridCol w="3085084">
                  <a:extLst>
                    <a:ext uri="{9D8B030D-6E8A-4147-A177-3AD203B41FA5}">
                      <a16:colId xmlns="" xmlns:a16="http://schemas.microsoft.com/office/drawing/2014/main" val="20001"/>
                    </a:ext>
                  </a:extLst>
                </a:gridCol>
                <a:gridCol w="2938175">
                  <a:extLst>
                    <a:ext uri="{9D8B030D-6E8A-4147-A177-3AD203B41FA5}">
                      <a16:colId xmlns="" xmlns:a16="http://schemas.microsoft.com/office/drawing/2014/main" val="20002"/>
                    </a:ext>
                  </a:extLst>
                </a:gridCol>
              </a:tblGrid>
              <a:tr h="524032">
                <a:tc gridSpan="3">
                  <a:txBody>
                    <a:bodyPr/>
                    <a:lstStyle/>
                    <a:p>
                      <a:pPr algn="ctr"/>
                      <a:r>
                        <a:rPr lang="ru-RU" sz="1400" b="1" i="1" dirty="0" smtClean="0">
                          <a:solidFill>
                            <a:schemeClr val="tx1">
                              <a:lumMod val="50000"/>
                              <a:lumOff val="50000"/>
                            </a:schemeClr>
                          </a:solidFill>
                        </a:rPr>
                        <a:t>Наименование проекта </a:t>
                      </a:r>
                      <a:r>
                        <a:rPr lang="ru-RU" sz="1400" b="0" i="1" dirty="0" smtClean="0">
                          <a:solidFill>
                            <a:schemeClr val="tx1">
                              <a:lumMod val="50000"/>
                              <a:lumOff val="50000"/>
                            </a:schemeClr>
                          </a:solidFill>
                        </a:rPr>
                        <a:t>(сокращённое)</a:t>
                      </a:r>
                    </a:p>
                  </a:txBody>
                  <a:tcPr/>
                </a:tc>
                <a:tc hMerge="1">
                  <a:txBody>
                    <a:bodyPr/>
                    <a:lstStyle/>
                    <a:p>
                      <a:endParaRPr lang="ru-RU" sz="1400" b="0" i="1" dirty="0" smtClean="0">
                        <a:solidFill>
                          <a:schemeClr val="tx1">
                            <a:lumMod val="50000"/>
                            <a:lumOff val="50000"/>
                          </a:schemeClr>
                        </a:solidFill>
                      </a:endParaRPr>
                    </a:p>
                  </a:txBody>
                  <a:tcPr/>
                </a:tc>
                <a:tc hMerge="1">
                  <a:txBody>
                    <a:bodyPr/>
                    <a:lstStyle/>
                    <a:p>
                      <a:endParaRPr lang="ru-RU" sz="1400" b="0" i="1" dirty="0" smtClean="0">
                        <a:solidFill>
                          <a:schemeClr val="tx1">
                            <a:lumMod val="50000"/>
                            <a:lumOff val="50000"/>
                          </a:schemeClr>
                        </a:solidFill>
                      </a:endParaRPr>
                    </a:p>
                  </a:txBody>
                  <a:tcPr/>
                </a:tc>
                <a:extLst>
                  <a:ext uri="{0D108BD9-81ED-4DB2-BD59-A6C34878D82A}">
                    <a16:rowId xmlns="" xmlns:a16="http://schemas.microsoft.com/office/drawing/2014/main" val="10000"/>
                  </a:ext>
                </a:extLst>
              </a:tr>
              <a:tr h="420260">
                <a:tc gridSpan="3">
                  <a:txBody>
                    <a:bodyPr/>
                    <a:lstStyle/>
                    <a:p>
                      <a:pPr algn="ctr"/>
                      <a:r>
                        <a:rPr lang="ru-RU" sz="900" b="1" i="1" dirty="0" smtClean="0"/>
                        <a:t>Тезисное</a:t>
                      </a:r>
                      <a:r>
                        <a:rPr lang="ru-RU" sz="900" b="1" i="1" baseline="0" dirty="0" smtClean="0"/>
                        <a:t> описание ситуации и параметров после реализации </a:t>
                      </a:r>
                      <a:r>
                        <a:rPr lang="ru-RU" sz="900" b="1" i="1" dirty="0" smtClean="0"/>
                        <a:t>проекта</a:t>
                      </a:r>
                      <a:endParaRPr lang="ru-RU" sz="900" b="1" i="1"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algn="ctr"/>
                      <a:endParaRPr kumimoji="0" lang="ru-RU" sz="900" b="1" i="1" u="none" strike="noStrike" kern="1200" cap="none" spc="0" normalizeH="0" baseline="0" noProof="0" dirty="0" smtClean="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algn="ctr"/>
                      <a:endParaRPr lang="ru-RU" sz="900" b="1"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 xmlns:a16="http://schemas.microsoft.com/office/drawing/2014/main" val="10001"/>
                  </a:ext>
                </a:extLst>
              </a:tr>
              <a:tr h="3232172">
                <a:tc>
                  <a:txBody>
                    <a:bodyPr/>
                    <a:lstStyle/>
                    <a:p>
                      <a:endParaRPr lang="ru-RU" sz="1400" b="0" i="1" dirty="0" smtClean="0">
                        <a:effectLst/>
                        <a:latin typeface="+mn-lt"/>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ru-RU" sz="1400" b="0" i="1" dirty="0" smtClean="0">
                        <a:effectLst/>
                        <a:latin typeface="+mn-lt"/>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1400" b="0" i="1" dirty="0" smtClean="0">
                        <a:effectLst/>
                        <a:latin typeface="+mn-lt"/>
                        <a:ea typeface="Times New Roman"/>
                        <a:cs typeface="Times New Roman"/>
                      </a:endParaRPr>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10003"/>
                  </a:ext>
                </a:extLst>
              </a:tr>
            </a:tbl>
          </a:graphicData>
        </a:graphic>
      </p:graphicFrame>
      <p:sp>
        <p:nvSpPr>
          <p:cNvPr id="10" name="TextBox 9"/>
          <p:cNvSpPr txBox="1"/>
          <p:nvPr/>
        </p:nvSpPr>
        <p:spPr>
          <a:xfrm>
            <a:off x="1187624" y="256413"/>
            <a:ext cx="6624736" cy="276999"/>
          </a:xfrm>
          <a:prstGeom prst="rect">
            <a:avLst/>
          </a:prstGeom>
          <a:noFill/>
        </p:spPr>
        <p:txBody>
          <a:bodyPr wrap="square" rtlCol="0">
            <a:spAutoFit/>
          </a:bodyPr>
          <a:lstStyle/>
          <a:p>
            <a:pPr algn="ctr"/>
            <a:r>
              <a:rPr lang="ru-RU" sz="1200" b="1" i="1" dirty="0" smtClean="0">
                <a:solidFill>
                  <a:schemeClr val="accent5">
                    <a:lumMod val="50000"/>
                  </a:schemeClr>
                </a:solidFill>
              </a:rPr>
              <a:t>Модели функционирования результатов проектов</a:t>
            </a:r>
            <a:endParaRPr lang="ru-RU" sz="1200" b="1" i="1" dirty="0" smtClean="0">
              <a:solidFill>
                <a:schemeClr val="tx1">
                  <a:lumMod val="50000"/>
                  <a:lumOff val="50000"/>
                </a:schemeClr>
              </a:solidFill>
            </a:endParaRPr>
          </a:p>
        </p:txBody>
      </p:sp>
      <p:sp>
        <p:nvSpPr>
          <p:cNvPr id="16" name="Прямоугольник 15"/>
          <p:cNvSpPr/>
          <p:nvPr/>
        </p:nvSpPr>
        <p:spPr>
          <a:xfrm>
            <a:off x="179512" y="2283718"/>
            <a:ext cx="2808311" cy="2376264"/>
          </a:xfrm>
          <a:prstGeom prst="rect">
            <a:avLst/>
          </a:prstGeom>
          <a:ln>
            <a:solidFill>
              <a:schemeClr val="accent5">
                <a:lumMod val="40000"/>
                <a:lumOff val="60000"/>
              </a:schemeClr>
            </a:solidFill>
          </a:ln>
        </p:spPr>
        <p:style>
          <a:lnRef idx="2">
            <a:schemeClr val="accent3"/>
          </a:lnRef>
          <a:fillRef idx="1">
            <a:schemeClr val="lt1"/>
          </a:fillRef>
          <a:effectRef idx="0">
            <a:schemeClr val="accent3"/>
          </a:effectRef>
          <a:fontRef idx="minor">
            <a:schemeClr val="dk1"/>
          </a:fontRef>
        </p:style>
        <p:txBody>
          <a:bodyPr lIns="78134" tIns="39067" rIns="78134" bIns="39067"/>
          <a:lstStyle/>
          <a:p>
            <a:pPr algn="ctr" defTabSz="843277" eaLnBrk="1" fontAlgn="auto" hangingPunct="1">
              <a:spcBef>
                <a:spcPts val="0"/>
              </a:spcBef>
              <a:spcAft>
                <a:spcPts val="0"/>
              </a:spcAft>
              <a:defRPr/>
            </a:pPr>
            <a:r>
              <a:rPr lang="ru-RU" sz="1200" b="1" i="1" kern="0" dirty="0" smtClean="0">
                <a:solidFill>
                  <a:schemeClr val="tx1">
                    <a:lumMod val="50000"/>
                    <a:lumOff val="50000"/>
                  </a:schemeClr>
                </a:solidFill>
                <a:latin typeface="Calibri"/>
                <a:sym typeface="Symbol" panose="05050102010706020507" pitchFamily="18" charset="2"/>
              </a:rPr>
              <a:t>Изображения</a:t>
            </a:r>
            <a:r>
              <a:rPr lang="ru-RU" sz="1200" b="1" i="1" kern="0" dirty="0">
                <a:solidFill>
                  <a:schemeClr val="tx1">
                    <a:lumMod val="50000"/>
                    <a:lumOff val="50000"/>
                  </a:schemeClr>
                </a:solidFill>
                <a:latin typeface="Calibri"/>
                <a:sym typeface="Symbol" panose="05050102010706020507" pitchFamily="18" charset="2"/>
              </a:rPr>
              <a:t>, графики, таблицы, наглядно подтверждающие как будут функционировать результаты </a:t>
            </a:r>
            <a:r>
              <a:rPr lang="ru-RU" sz="1200" b="1" i="1" kern="0" dirty="0" smtClean="0">
                <a:solidFill>
                  <a:schemeClr val="tx1">
                    <a:lumMod val="50000"/>
                    <a:lumOff val="50000"/>
                  </a:schemeClr>
                </a:solidFill>
                <a:latin typeface="Calibri"/>
                <a:sym typeface="Symbol" panose="05050102010706020507" pitchFamily="18" charset="2"/>
              </a:rPr>
              <a:t>проекта</a:t>
            </a:r>
            <a:endParaRPr lang="ru-RU" sz="1200" b="1" i="1" kern="0" dirty="0">
              <a:solidFill>
                <a:schemeClr val="tx1">
                  <a:lumMod val="50000"/>
                  <a:lumOff val="50000"/>
                </a:schemeClr>
              </a:solidFill>
              <a:latin typeface="Calibri"/>
              <a:sym typeface="Symbol" panose="05050102010706020507" pitchFamily="18" charset="2"/>
            </a:endParaRPr>
          </a:p>
          <a:p>
            <a:pPr algn="ctr" defTabSz="843277" eaLnBrk="1" fontAlgn="auto" hangingPunct="1">
              <a:spcBef>
                <a:spcPts val="0"/>
              </a:spcBef>
              <a:spcAft>
                <a:spcPts val="0"/>
              </a:spcAft>
              <a:defRPr/>
            </a:pPr>
            <a:endParaRPr lang="ru-RU" sz="1200" i="1" kern="0" dirty="0">
              <a:latin typeface="Arial" panose="020B0604020202020204" pitchFamily="34" charset="0"/>
              <a:cs typeface="Arial" panose="020B0604020202020204" pitchFamily="34" charset="0"/>
            </a:endParaRPr>
          </a:p>
        </p:txBody>
      </p:sp>
      <p:graphicFrame>
        <p:nvGraphicFramePr>
          <p:cNvPr id="4" name="Диаграмма 3"/>
          <p:cNvGraphicFramePr/>
          <p:nvPr>
            <p:extLst>
              <p:ext uri="{D42A27DB-BD31-4B8C-83A1-F6EECF244321}">
                <p14:modId xmlns:p14="http://schemas.microsoft.com/office/powerpoint/2010/main" val="3335060710"/>
              </p:ext>
            </p:extLst>
          </p:nvPr>
        </p:nvGraphicFramePr>
        <p:xfrm>
          <a:off x="983685" y="3075806"/>
          <a:ext cx="1415989" cy="1455936"/>
        </p:xfrm>
        <a:graphic>
          <a:graphicData uri="http://schemas.openxmlformats.org/drawingml/2006/chart">
            <c:chart xmlns:c="http://schemas.openxmlformats.org/drawingml/2006/chart" xmlns:r="http://schemas.openxmlformats.org/officeDocument/2006/relationships" r:id="rId3"/>
          </a:graphicData>
        </a:graphic>
      </p:graphicFrame>
      <p:sp>
        <p:nvSpPr>
          <p:cNvPr id="17" name="Прямоугольник 16"/>
          <p:cNvSpPr/>
          <p:nvPr/>
        </p:nvSpPr>
        <p:spPr>
          <a:xfrm>
            <a:off x="3275856" y="2283718"/>
            <a:ext cx="2808311" cy="2376264"/>
          </a:xfrm>
          <a:prstGeom prst="rect">
            <a:avLst/>
          </a:prstGeom>
          <a:ln>
            <a:solidFill>
              <a:schemeClr val="accent5">
                <a:lumMod val="40000"/>
                <a:lumOff val="60000"/>
              </a:schemeClr>
            </a:solidFill>
          </a:ln>
        </p:spPr>
        <p:style>
          <a:lnRef idx="2">
            <a:schemeClr val="accent3"/>
          </a:lnRef>
          <a:fillRef idx="1">
            <a:schemeClr val="lt1"/>
          </a:fillRef>
          <a:effectRef idx="0">
            <a:schemeClr val="accent3"/>
          </a:effectRef>
          <a:fontRef idx="minor">
            <a:schemeClr val="dk1"/>
          </a:fontRef>
        </p:style>
        <p:txBody>
          <a:bodyPr lIns="78134" tIns="39067" rIns="78134" bIns="39067"/>
          <a:lstStyle/>
          <a:p>
            <a:pPr algn="ctr" defTabSz="843277" eaLnBrk="1" fontAlgn="auto" hangingPunct="1">
              <a:spcBef>
                <a:spcPts val="0"/>
              </a:spcBef>
              <a:spcAft>
                <a:spcPts val="0"/>
              </a:spcAft>
              <a:defRPr/>
            </a:pPr>
            <a:r>
              <a:rPr lang="ru-RU" sz="1200" b="1" i="1" kern="0" dirty="0" smtClean="0">
                <a:solidFill>
                  <a:schemeClr val="tx1">
                    <a:lumMod val="50000"/>
                    <a:lumOff val="50000"/>
                  </a:schemeClr>
                </a:solidFill>
                <a:latin typeface="Calibri"/>
                <a:sym typeface="Symbol" panose="05050102010706020507" pitchFamily="18" charset="2"/>
              </a:rPr>
              <a:t>Изображения</a:t>
            </a:r>
            <a:r>
              <a:rPr lang="ru-RU" sz="1200" b="1" i="1" kern="0" dirty="0">
                <a:solidFill>
                  <a:schemeClr val="tx1">
                    <a:lumMod val="50000"/>
                    <a:lumOff val="50000"/>
                  </a:schemeClr>
                </a:solidFill>
                <a:latin typeface="Calibri"/>
                <a:sym typeface="Symbol" panose="05050102010706020507" pitchFamily="18" charset="2"/>
              </a:rPr>
              <a:t>, графики, таблицы, наглядно подтверждающие как будут функционировать результаты </a:t>
            </a:r>
            <a:r>
              <a:rPr lang="ru-RU" sz="1200" b="1" i="1" kern="0" dirty="0" smtClean="0">
                <a:solidFill>
                  <a:schemeClr val="tx1">
                    <a:lumMod val="50000"/>
                    <a:lumOff val="50000"/>
                  </a:schemeClr>
                </a:solidFill>
                <a:latin typeface="Calibri"/>
                <a:sym typeface="Symbol" panose="05050102010706020507" pitchFamily="18" charset="2"/>
              </a:rPr>
              <a:t>проекта</a:t>
            </a:r>
            <a:endParaRPr lang="ru-RU" sz="1200" b="1" i="1" kern="0" dirty="0">
              <a:solidFill>
                <a:schemeClr val="tx1">
                  <a:lumMod val="50000"/>
                  <a:lumOff val="50000"/>
                </a:schemeClr>
              </a:solidFill>
              <a:latin typeface="Calibri"/>
              <a:sym typeface="Symbol" panose="05050102010706020507" pitchFamily="18" charset="2"/>
            </a:endParaRPr>
          </a:p>
          <a:p>
            <a:pPr algn="ctr" defTabSz="843277" eaLnBrk="1" fontAlgn="auto" hangingPunct="1">
              <a:spcBef>
                <a:spcPts val="0"/>
              </a:spcBef>
              <a:spcAft>
                <a:spcPts val="0"/>
              </a:spcAft>
              <a:defRPr/>
            </a:pPr>
            <a:endParaRPr lang="ru-RU" sz="1200" i="1" kern="0" dirty="0">
              <a:latin typeface="Arial" panose="020B0604020202020204" pitchFamily="34" charset="0"/>
              <a:cs typeface="Arial" panose="020B0604020202020204" pitchFamily="34" charset="0"/>
            </a:endParaRPr>
          </a:p>
        </p:txBody>
      </p:sp>
      <p:graphicFrame>
        <p:nvGraphicFramePr>
          <p:cNvPr id="5" name="Схема 4"/>
          <p:cNvGraphicFramePr/>
          <p:nvPr>
            <p:extLst>
              <p:ext uri="{D42A27DB-BD31-4B8C-83A1-F6EECF244321}">
                <p14:modId xmlns:p14="http://schemas.microsoft.com/office/powerpoint/2010/main" val="3188312754"/>
              </p:ext>
            </p:extLst>
          </p:nvPr>
        </p:nvGraphicFramePr>
        <p:xfrm>
          <a:off x="3596216" y="3147814"/>
          <a:ext cx="2167589" cy="13821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8" name="Прямоугольник 17"/>
          <p:cNvSpPr/>
          <p:nvPr/>
        </p:nvSpPr>
        <p:spPr>
          <a:xfrm>
            <a:off x="6265608" y="2297270"/>
            <a:ext cx="2808311" cy="2376264"/>
          </a:xfrm>
          <a:prstGeom prst="rect">
            <a:avLst/>
          </a:prstGeom>
          <a:ln>
            <a:solidFill>
              <a:schemeClr val="accent5">
                <a:lumMod val="40000"/>
                <a:lumOff val="60000"/>
              </a:schemeClr>
            </a:solidFill>
          </a:ln>
        </p:spPr>
        <p:style>
          <a:lnRef idx="2">
            <a:schemeClr val="accent3"/>
          </a:lnRef>
          <a:fillRef idx="1">
            <a:schemeClr val="lt1"/>
          </a:fillRef>
          <a:effectRef idx="0">
            <a:schemeClr val="accent3"/>
          </a:effectRef>
          <a:fontRef idx="minor">
            <a:schemeClr val="dk1"/>
          </a:fontRef>
        </p:style>
        <p:txBody>
          <a:bodyPr lIns="78134" tIns="39067" rIns="78134" bIns="39067"/>
          <a:lstStyle/>
          <a:p>
            <a:pPr algn="ctr" defTabSz="843277" eaLnBrk="1" fontAlgn="auto" hangingPunct="1">
              <a:spcBef>
                <a:spcPts val="0"/>
              </a:spcBef>
              <a:spcAft>
                <a:spcPts val="0"/>
              </a:spcAft>
              <a:defRPr/>
            </a:pPr>
            <a:r>
              <a:rPr lang="ru-RU" sz="1200" b="1" i="1" kern="0" dirty="0" smtClean="0">
                <a:solidFill>
                  <a:schemeClr val="tx1">
                    <a:lumMod val="50000"/>
                    <a:lumOff val="50000"/>
                  </a:schemeClr>
                </a:solidFill>
                <a:latin typeface="Calibri"/>
                <a:sym typeface="Symbol" panose="05050102010706020507" pitchFamily="18" charset="2"/>
              </a:rPr>
              <a:t>Изображения</a:t>
            </a:r>
            <a:r>
              <a:rPr lang="ru-RU" sz="1200" b="1" i="1" kern="0" dirty="0">
                <a:solidFill>
                  <a:schemeClr val="tx1">
                    <a:lumMod val="50000"/>
                    <a:lumOff val="50000"/>
                  </a:schemeClr>
                </a:solidFill>
                <a:latin typeface="Calibri"/>
                <a:sym typeface="Symbol" panose="05050102010706020507" pitchFamily="18" charset="2"/>
              </a:rPr>
              <a:t>, графики, таблицы, наглядно подтверждающие как будут функционировать результаты </a:t>
            </a:r>
            <a:r>
              <a:rPr lang="ru-RU" sz="1200" b="1" i="1" kern="0" dirty="0" smtClean="0">
                <a:solidFill>
                  <a:schemeClr val="tx1">
                    <a:lumMod val="50000"/>
                    <a:lumOff val="50000"/>
                  </a:schemeClr>
                </a:solidFill>
                <a:latin typeface="Calibri"/>
                <a:sym typeface="Symbol" panose="05050102010706020507" pitchFamily="18" charset="2"/>
              </a:rPr>
              <a:t>проекта</a:t>
            </a:r>
            <a:endParaRPr lang="ru-RU" sz="1200" b="1" i="1" kern="0" dirty="0">
              <a:solidFill>
                <a:schemeClr val="tx1">
                  <a:lumMod val="50000"/>
                  <a:lumOff val="50000"/>
                </a:schemeClr>
              </a:solidFill>
              <a:latin typeface="Calibri"/>
              <a:sym typeface="Symbol" panose="05050102010706020507" pitchFamily="18" charset="2"/>
            </a:endParaRPr>
          </a:p>
          <a:p>
            <a:pPr algn="ctr" defTabSz="843277" eaLnBrk="1" fontAlgn="auto" hangingPunct="1">
              <a:spcBef>
                <a:spcPts val="0"/>
              </a:spcBef>
              <a:spcAft>
                <a:spcPts val="0"/>
              </a:spcAft>
              <a:defRPr/>
            </a:pPr>
            <a:endParaRPr lang="ru-RU" sz="1200" i="1" kern="0" dirty="0">
              <a:latin typeface="Arial" panose="020B0604020202020204" pitchFamily="34" charset="0"/>
              <a:cs typeface="Arial" panose="020B0604020202020204" pitchFamily="34" charset="0"/>
            </a:endParaRPr>
          </a:p>
        </p:txBody>
      </p:sp>
      <p:graphicFrame>
        <p:nvGraphicFramePr>
          <p:cNvPr id="6" name="Схема 5"/>
          <p:cNvGraphicFramePr/>
          <p:nvPr>
            <p:extLst>
              <p:ext uri="{D42A27DB-BD31-4B8C-83A1-F6EECF244321}">
                <p14:modId xmlns:p14="http://schemas.microsoft.com/office/powerpoint/2010/main" val="2197290897"/>
              </p:ext>
            </p:extLst>
          </p:nvPr>
        </p:nvGraphicFramePr>
        <p:xfrm>
          <a:off x="6948264" y="3003798"/>
          <a:ext cx="1800199" cy="152572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pic>
        <p:nvPicPr>
          <p:cNvPr id="3" name="Рисунок 2"/>
          <p:cNvPicPr>
            <a:picLocks noChangeAspect="1"/>
          </p:cNvPicPr>
          <p:nvPr/>
        </p:nvPicPr>
        <p:blipFill>
          <a:blip r:embed="rId14" cstate="print"/>
          <a:stretch>
            <a:fillRect/>
          </a:stretch>
        </p:blipFill>
        <p:spPr>
          <a:xfrm>
            <a:off x="12187" y="0"/>
            <a:ext cx="619545" cy="615574"/>
          </a:xfrm>
          <a:prstGeom prst="rect">
            <a:avLst/>
          </a:prstGeom>
        </p:spPr>
      </p:pic>
    </p:spTree>
    <p:extLst>
      <p:ext uri="{BB962C8B-B14F-4D97-AF65-F5344CB8AC3E}">
        <p14:creationId xmlns:p14="http://schemas.microsoft.com/office/powerpoint/2010/main" val="740980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Таблица 7"/>
          <p:cNvGraphicFramePr>
            <a:graphicFrameLocks noGrp="1"/>
          </p:cNvGraphicFramePr>
          <p:nvPr>
            <p:extLst>
              <p:ext uri="{D42A27DB-BD31-4B8C-83A1-F6EECF244321}">
                <p14:modId xmlns:p14="http://schemas.microsoft.com/office/powerpoint/2010/main" val="4111476817"/>
              </p:ext>
            </p:extLst>
          </p:nvPr>
        </p:nvGraphicFramePr>
        <p:xfrm>
          <a:off x="107505" y="873750"/>
          <a:ext cx="8957342" cy="3930250"/>
        </p:xfrm>
        <a:graphic>
          <a:graphicData uri="http://schemas.openxmlformats.org/drawingml/2006/table">
            <a:tbl>
              <a:tblPr firstRow="1" bandRow="1">
                <a:tableStyleId>{5940675A-B579-460E-94D1-54222C63F5DA}</a:tableStyleId>
              </a:tblPr>
              <a:tblGrid>
                <a:gridCol w="8957342">
                  <a:extLst>
                    <a:ext uri="{9D8B030D-6E8A-4147-A177-3AD203B41FA5}">
                      <a16:colId xmlns="" xmlns:a16="http://schemas.microsoft.com/office/drawing/2014/main" val="20000"/>
                    </a:ext>
                  </a:extLst>
                </a:gridCol>
              </a:tblGrid>
              <a:tr h="690983">
                <a:tc>
                  <a:txBody>
                    <a:bodyPr/>
                    <a:lstStyle/>
                    <a:p>
                      <a:r>
                        <a:rPr lang="ru-RU" sz="1400" b="1" i="1" dirty="0" smtClean="0">
                          <a:solidFill>
                            <a:schemeClr val="bg1">
                              <a:lumMod val="50000"/>
                            </a:schemeClr>
                          </a:solidFill>
                        </a:rPr>
                        <a:t>Наименование проекта (полное):</a:t>
                      </a:r>
                      <a:endParaRPr lang="ru-RU" sz="1400" b="1" i="1" dirty="0">
                        <a:solidFill>
                          <a:schemeClr val="bg1">
                            <a:lumMod val="50000"/>
                          </a:schemeClr>
                        </a:solidFill>
                      </a:endParaRPr>
                    </a:p>
                  </a:txBody>
                  <a:tcPr/>
                </a:tc>
                <a:extLst>
                  <a:ext uri="{0D108BD9-81ED-4DB2-BD59-A6C34878D82A}">
                    <a16:rowId xmlns="" xmlns:a16="http://schemas.microsoft.com/office/drawing/2014/main" val="10000"/>
                  </a:ext>
                </a:extLst>
              </a:tr>
              <a:tr h="700141">
                <a:tc>
                  <a:txBody>
                    <a:bodyPr/>
                    <a:lstStyle/>
                    <a:p>
                      <a:r>
                        <a:rPr lang="ru-RU" sz="1200" i="1" dirty="0" smtClean="0">
                          <a:solidFill>
                            <a:schemeClr val="bg1">
                              <a:lumMod val="50000"/>
                            </a:schemeClr>
                          </a:solidFill>
                        </a:rPr>
                        <a:t>Наименование проекта (сокращённое):</a:t>
                      </a:r>
                      <a:endParaRPr lang="ru-RU" sz="1200" i="1" dirty="0">
                        <a:solidFill>
                          <a:schemeClr val="bg1">
                            <a:lumMod val="50000"/>
                          </a:schemeClr>
                        </a:solidFill>
                      </a:endParaRPr>
                    </a:p>
                  </a:txBody>
                  <a:tcPr/>
                </a:tc>
                <a:extLst>
                  <a:ext uri="{0D108BD9-81ED-4DB2-BD59-A6C34878D82A}">
                    <a16:rowId xmlns="" xmlns:a16="http://schemas.microsoft.com/office/drawing/2014/main" val="10001"/>
                  </a:ext>
                </a:extLst>
              </a:tr>
              <a:tr h="525106">
                <a:tc>
                  <a:txBody>
                    <a:bodyPr/>
                    <a:lstStyle/>
                    <a:p>
                      <a:r>
                        <a:rPr lang="ru-RU" sz="1000" b="1" i="1" dirty="0" smtClean="0"/>
                        <a:t>Срок начала и окончания</a:t>
                      </a:r>
                      <a:r>
                        <a:rPr lang="ru-RU" sz="1000" b="1" i="1" baseline="0" dirty="0" smtClean="0"/>
                        <a:t> проекта:</a:t>
                      </a:r>
                      <a:endParaRPr lang="ru-RU" sz="1000" b="1" i="1" dirty="0"/>
                    </a:p>
                  </a:txBody>
                  <a:tcPr/>
                </a:tc>
                <a:extLst>
                  <a:ext uri="{0D108BD9-81ED-4DB2-BD59-A6C34878D82A}">
                    <a16:rowId xmlns="" xmlns:a16="http://schemas.microsoft.com/office/drawing/2014/main" val="10002"/>
                  </a:ext>
                </a:extLst>
              </a:tr>
              <a:tr h="20140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b="1" i="1" dirty="0" smtClean="0"/>
                        <a:t>Цель</a:t>
                      </a:r>
                      <a:r>
                        <a:rPr lang="ru-RU" sz="1200" b="1" i="1" baseline="0" dirty="0" smtClean="0"/>
                        <a:t> </a:t>
                      </a:r>
                      <a:r>
                        <a:rPr lang="ru-RU" sz="1200" b="1" i="1" dirty="0" smtClean="0"/>
                        <a:t>проекта:</a:t>
                      </a:r>
                    </a:p>
                    <a:p>
                      <a:endParaRPr lang="ru-RU" sz="1200" i="1" dirty="0">
                        <a:solidFill>
                          <a:schemeClr val="bg1">
                            <a:lumMod val="50000"/>
                          </a:schemeClr>
                        </a:solidFill>
                      </a:endParaRPr>
                    </a:p>
                  </a:txBody>
                  <a:tcPr/>
                </a:tc>
                <a:extLst>
                  <a:ext uri="{0D108BD9-81ED-4DB2-BD59-A6C34878D82A}">
                    <a16:rowId xmlns="" xmlns:a16="http://schemas.microsoft.com/office/drawing/2014/main" val="10003"/>
                  </a:ext>
                </a:extLst>
              </a:tr>
            </a:tbl>
          </a:graphicData>
        </a:graphic>
      </p:graphicFrame>
      <p:sp>
        <p:nvSpPr>
          <p:cNvPr id="16" name="TextBox 15"/>
          <p:cNvSpPr txBox="1"/>
          <p:nvPr/>
        </p:nvSpPr>
        <p:spPr>
          <a:xfrm>
            <a:off x="554849" y="279227"/>
            <a:ext cx="4260688" cy="276999"/>
          </a:xfrm>
          <a:prstGeom prst="rect">
            <a:avLst/>
          </a:prstGeom>
          <a:noFill/>
        </p:spPr>
        <p:txBody>
          <a:bodyPr wrap="square" rtlCol="0">
            <a:spAutoFit/>
          </a:bodyPr>
          <a:lstStyle/>
          <a:p>
            <a:pPr algn="ctr"/>
            <a:r>
              <a:rPr lang="ru-RU" sz="1200" b="1" i="1" dirty="0" smtClean="0">
                <a:solidFill>
                  <a:schemeClr val="accent5">
                    <a:lumMod val="50000"/>
                  </a:schemeClr>
                </a:solidFill>
              </a:rPr>
              <a:t>Основные положения</a:t>
            </a:r>
          </a:p>
        </p:txBody>
      </p:sp>
      <p:pic>
        <p:nvPicPr>
          <p:cNvPr id="3" name="Рисунок 2"/>
          <p:cNvPicPr>
            <a:picLocks noChangeAspect="1"/>
          </p:cNvPicPr>
          <p:nvPr/>
        </p:nvPicPr>
        <p:blipFill>
          <a:blip r:embed="rId3"/>
          <a:stretch>
            <a:fillRect/>
          </a:stretch>
        </p:blipFill>
        <p:spPr>
          <a:xfrm>
            <a:off x="96413" y="51471"/>
            <a:ext cx="827584" cy="822279"/>
          </a:xfrm>
          <a:prstGeom prst="rect">
            <a:avLst/>
          </a:prstGeom>
        </p:spPr>
      </p:pic>
    </p:spTree>
    <p:extLst>
      <p:ext uri="{BB962C8B-B14F-4D97-AF65-F5344CB8AC3E}">
        <p14:creationId xmlns:p14="http://schemas.microsoft.com/office/powerpoint/2010/main" val="28046874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Таблица 8"/>
          <p:cNvGraphicFramePr>
            <a:graphicFrameLocks noGrp="1"/>
          </p:cNvGraphicFramePr>
          <p:nvPr>
            <p:extLst>
              <p:ext uri="{D42A27DB-BD31-4B8C-83A1-F6EECF244321}">
                <p14:modId xmlns:p14="http://schemas.microsoft.com/office/powerpoint/2010/main" val="914524"/>
              </p:ext>
            </p:extLst>
          </p:nvPr>
        </p:nvGraphicFramePr>
        <p:xfrm>
          <a:off x="104682" y="767092"/>
          <a:ext cx="8960163" cy="4101217"/>
        </p:xfrm>
        <a:graphic>
          <a:graphicData uri="http://schemas.openxmlformats.org/drawingml/2006/table">
            <a:tbl>
              <a:tblPr firstRow="1" bandRow="1">
                <a:tableStyleId>{5940675A-B579-460E-94D1-54222C63F5DA}</a:tableStyleId>
              </a:tblPr>
              <a:tblGrid>
                <a:gridCol w="6205956">
                  <a:extLst>
                    <a:ext uri="{9D8B030D-6E8A-4147-A177-3AD203B41FA5}">
                      <a16:colId xmlns="" xmlns:a16="http://schemas.microsoft.com/office/drawing/2014/main" val="20000"/>
                    </a:ext>
                  </a:extLst>
                </a:gridCol>
                <a:gridCol w="918069">
                  <a:extLst>
                    <a:ext uri="{9D8B030D-6E8A-4147-A177-3AD203B41FA5}">
                      <a16:colId xmlns="" xmlns:a16="http://schemas.microsoft.com/office/drawing/2014/main" val="20001"/>
                    </a:ext>
                  </a:extLst>
                </a:gridCol>
                <a:gridCol w="918069">
                  <a:extLst>
                    <a:ext uri="{9D8B030D-6E8A-4147-A177-3AD203B41FA5}">
                      <a16:colId xmlns="" xmlns:a16="http://schemas.microsoft.com/office/drawing/2014/main" val="20002"/>
                    </a:ext>
                  </a:extLst>
                </a:gridCol>
                <a:gridCol w="918069">
                  <a:extLst>
                    <a:ext uri="{9D8B030D-6E8A-4147-A177-3AD203B41FA5}">
                      <a16:colId xmlns="" xmlns:a16="http://schemas.microsoft.com/office/drawing/2014/main" val="20003"/>
                    </a:ext>
                  </a:extLst>
                </a:gridCol>
              </a:tblGrid>
              <a:tr h="696554">
                <a:tc gridSpan="4">
                  <a:txBody>
                    <a:bodyPr/>
                    <a:lstStyle/>
                    <a:p>
                      <a:r>
                        <a:rPr lang="ru-RU" sz="1200" b="1" i="1" dirty="0" smtClean="0"/>
                        <a:t>Цель</a:t>
                      </a:r>
                      <a:r>
                        <a:rPr lang="ru-RU" sz="1200" b="1" i="1" baseline="0" dirty="0" smtClean="0"/>
                        <a:t> </a:t>
                      </a:r>
                      <a:r>
                        <a:rPr lang="ru-RU" sz="1200" b="1" i="1" dirty="0" smtClean="0"/>
                        <a:t>проекта:</a:t>
                      </a:r>
                      <a:endParaRPr lang="ru-RU" sz="1200" b="1" i="1" dirty="0"/>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 xmlns:a16="http://schemas.microsoft.com/office/drawing/2014/main" val="10000"/>
                  </a:ext>
                </a:extLst>
              </a:tr>
              <a:tr h="208902">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050" i="1" dirty="0" smtClean="0"/>
                        <a:t>Показатель</a:t>
                      </a:r>
                      <a:r>
                        <a:rPr lang="ru-RU" sz="1050" i="1" dirty="0" smtClean="0">
                          <a:solidFill>
                            <a:schemeClr val="tx1">
                              <a:lumMod val="50000"/>
                              <a:lumOff val="50000"/>
                            </a:schemeClr>
                          </a:solidFill>
                        </a:rPr>
                        <a:t>*</a:t>
                      </a:r>
                    </a:p>
                    <a:p>
                      <a:pPr algn="ctr"/>
                      <a:endParaRPr lang="ru-RU" sz="1200" dirty="0"/>
                    </a:p>
                  </a:txBody>
                  <a:tcPr>
                    <a:lnR w="12700" cap="flat" cmpd="sng" algn="ctr">
                      <a:solidFill>
                        <a:schemeClr val="tx1"/>
                      </a:solidFill>
                      <a:prstDash val="solid"/>
                      <a:round/>
                      <a:headEnd type="none" w="med" len="med"/>
                      <a:tailEnd type="none" w="med" len="med"/>
                    </a:lnR>
                  </a:tcPr>
                </a:tc>
                <a:tc gridSpan="3">
                  <a:txBody>
                    <a:bodyPr/>
                    <a:lstStyle/>
                    <a:p>
                      <a:pPr algn="ctr"/>
                      <a:r>
                        <a:rPr lang="ru-RU" sz="800" i="1" dirty="0" smtClean="0"/>
                        <a:t>Период, год</a:t>
                      </a:r>
                      <a:endParaRPr lang="ru-RU" sz="8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14806">
                <a:tc vMerge="1">
                  <a:txBody>
                    <a:bodyPr/>
                    <a:lstStyle/>
                    <a:p>
                      <a:endParaRPr lang="ru-RU"/>
                    </a:p>
                  </a:txBody>
                  <a:tcPr/>
                </a:tc>
                <a:tc>
                  <a:txBody>
                    <a:bodyPr/>
                    <a:lstStyle/>
                    <a:p>
                      <a:pPr algn="ctr"/>
                      <a:r>
                        <a:rPr lang="ru-RU" sz="800" i="1" dirty="0" smtClean="0"/>
                        <a:t>20__</a:t>
                      </a:r>
                      <a:endParaRPr lang="ru-RU" sz="8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ru-RU" sz="800" i="1" dirty="0" smtClean="0"/>
                        <a:t>20__</a:t>
                      </a:r>
                      <a:endParaRPr lang="ru-RU" sz="8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ru-RU" sz="800" i="1" dirty="0" smtClean="0"/>
                        <a:t>20___</a:t>
                      </a:r>
                      <a:endParaRPr lang="ru-RU" sz="8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2"/>
                  </a:ext>
                </a:extLst>
              </a:tr>
              <a:tr h="324143">
                <a:tc>
                  <a:txBody>
                    <a:bodyPr/>
                    <a:lstStyle/>
                    <a:p>
                      <a:endParaRPr lang="ru-RU" sz="1200" dirty="0"/>
                    </a:p>
                  </a:txBody>
                  <a:tcPr>
                    <a:lnR w="12700" cap="flat" cmpd="sng" algn="ctr">
                      <a:solidFill>
                        <a:schemeClr val="tx1"/>
                      </a:solidFill>
                      <a:prstDash val="solid"/>
                      <a:round/>
                      <a:headEnd type="none" w="med" len="med"/>
                      <a:tailEnd type="none" w="med" len="med"/>
                    </a:lnR>
                  </a:tcPr>
                </a:tc>
                <a:tc>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3"/>
                  </a:ext>
                </a:extLst>
              </a:tr>
              <a:tr h="318620">
                <a:tc>
                  <a:txBody>
                    <a:bodyPr/>
                    <a:lstStyle/>
                    <a:p>
                      <a:endParaRPr lang="ru-RU" sz="1200" dirty="0"/>
                    </a:p>
                  </a:txBody>
                  <a:tcPr>
                    <a:lnR w="12700" cap="flat" cmpd="sng" algn="ctr">
                      <a:solidFill>
                        <a:schemeClr val="tx1"/>
                      </a:solidFill>
                      <a:prstDash val="solid"/>
                      <a:round/>
                      <a:headEnd type="none" w="med" len="med"/>
                      <a:tailEnd type="none" w="med" len="med"/>
                    </a:lnR>
                  </a:tcPr>
                </a:tc>
                <a:tc>
                  <a:txBody>
                    <a:bodyPr/>
                    <a:lstStyle/>
                    <a:p>
                      <a:endParaRPr lang="ru-RU"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4"/>
                  </a:ext>
                </a:extLst>
              </a:tr>
              <a:tr h="287376">
                <a:tc>
                  <a:txBody>
                    <a:bodyPr/>
                    <a:lstStyle/>
                    <a:p>
                      <a:endParaRPr lang="ru-RU" sz="1200" dirty="0"/>
                    </a:p>
                  </a:txBody>
                  <a:tcPr>
                    <a:lnR w="12700" cap="flat" cmpd="sng" algn="ctr">
                      <a:solidFill>
                        <a:schemeClr val="tx1"/>
                      </a:solidFill>
                      <a:prstDash val="solid"/>
                      <a:round/>
                      <a:headEnd type="none" w="med" len="med"/>
                      <a:tailEnd type="none" w="med" len="med"/>
                    </a:lnR>
                  </a:tcPr>
                </a:tc>
                <a:tc>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5"/>
                  </a:ext>
                </a:extLst>
              </a:tr>
              <a:tr h="278051">
                <a:tc>
                  <a:txBody>
                    <a:bodyPr/>
                    <a:lstStyle/>
                    <a:p>
                      <a:endParaRPr lang="ru-RU" sz="1200" dirty="0"/>
                    </a:p>
                  </a:txBody>
                  <a:tcPr>
                    <a:lnR w="12700" cap="flat" cmpd="sng" algn="ctr">
                      <a:solidFill>
                        <a:schemeClr val="tx1"/>
                      </a:solidFill>
                      <a:prstDash val="solid"/>
                      <a:round/>
                      <a:headEnd type="none" w="med" len="med"/>
                      <a:tailEnd type="none" w="med" len="med"/>
                    </a:lnR>
                  </a:tcPr>
                </a:tc>
                <a:tc>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6"/>
                  </a:ext>
                </a:extLst>
              </a:tr>
              <a:tr h="278051">
                <a:tc>
                  <a:txBody>
                    <a:bodyPr/>
                    <a:lstStyle/>
                    <a:p>
                      <a:endParaRPr lang="ru-RU" sz="1200" dirty="0"/>
                    </a:p>
                  </a:txBody>
                  <a:tcPr>
                    <a:lnR w="12700" cap="flat" cmpd="sng" algn="ctr">
                      <a:solidFill>
                        <a:schemeClr val="tx1"/>
                      </a:solidFill>
                      <a:prstDash val="solid"/>
                      <a:round/>
                      <a:headEnd type="none" w="med" len="med"/>
                      <a:tailEnd type="none" w="med" len="med"/>
                    </a:lnR>
                  </a:tcPr>
                </a:tc>
                <a:tc>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7"/>
                  </a:ext>
                </a:extLst>
              </a:tr>
              <a:tr h="278051">
                <a:tc>
                  <a:txBody>
                    <a:bodyPr/>
                    <a:lstStyle/>
                    <a:p>
                      <a:endParaRPr lang="ru-RU" sz="1200" dirty="0"/>
                    </a:p>
                  </a:txBody>
                  <a:tcPr>
                    <a:lnR w="12700" cap="flat" cmpd="sng" algn="ctr">
                      <a:solidFill>
                        <a:schemeClr val="tx1"/>
                      </a:solidFill>
                      <a:prstDash val="solid"/>
                      <a:round/>
                      <a:headEnd type="none" w="med" len="med"/>
                      <a:tailEnd type="none" w="med" len="med"/>
                    </a:lnR>
                  </a:tcPr>
                </a:tc>
                <a:tc>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8"/>
                  </a:ext>
                </a:extLst>
              </a:tr>
              <a:tr h="1112205">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b="1" i="1" baseline="0" dirty="0" smtClean="0"/>
                        <a:t>Результаты </a:t>
                      </a:r>
                      <a:r>
                        <a:rPr lang="ru-RU" sz="1200" b="1" i="1" dirty="0" smtClean="0"/>
                        <a:t>проекта </a:t>
                      </a:r>
                      <a:r>
                        <a:rPr lang="ru-RU" sz="1200" b="1" i="1" dirty="0" smtClean="0">
                          <a:solidFill>
                            <a:schemeClr val="tx1">
                              <a:lumMod val="50000"/>
                              <a:lumOff val="50000"/>
                            </a:schemeClr>
                          </a:solidFill>
                        </a:rPr>
                        <a:t>(ключевые, списком):</a:t>
                      </a:r>
                    </a:p>
                    <a:p>
                      <a:endParaRPr lang="ru-RU" sz="1200" dirty="0"/>
                    </a:p>
                  </a:txBody>
                  <a:tcPr>
                    <a:lnR w="12700" cap="flat" cmpd="sng" algn="ctr">
                      <a:solidFill>
                        <a:schemeClr val="tx1"/>
                      </a:solidFill>
                      <a:prstDash val="solid"/>
                      <a:round/>
                      <a:headEnd type="none" w="med" len="med"/>
                      <a:tailEnd type="none" w="med" len="med"/>
                    </a:lnR>
                  </a:tcPr>
                </a:tc>
                <a:tc hMerge="1">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9"/>
                  </a:ext>
                </a:extLst>
              </a:tr>
            </a:tbl>
          </a:graphicData>
        </a:graphic>
      </p:graphicFrame>
      <p:sp>
        <p:nvSpPr>
          <p:cNvPr id="18" name="TextBox 17"/>
          <p:cNvSpPr txBox="1"/>
          <p:nvPr/>
        </p:nvSpPr>
        <p:spPr>
          <a:xfrm>
            <a:off x="418817" y="167110"/>
            <a:ext cx="4260688" cy="261610"/>
          </a:xfrm>
          <a:prstGeom prst="rect">
            <a:avLst/>
          </a:prstGeom>
          <a:noFill/>
        </p:spPr>
        <p:txBody>
          <a:bodyPr wrap="square" rtlCol="0">
            <a:spAutoFit/>
          </a:bodyPr>
          <a:lstStyle/>
          <a:p>
            <a:pPr algn="ctr"/>
            <a:r>
              <a:rPr lang="ru-RU" sz="1100" b="1" i="1" dirty="0" smtClean="0">
                <a:solidFill>
                  <a:schemeClr val="accent5">
                    <a:lumMod val="50000"/>
                  </a:schemeClr>
                </a:solidFill>
              </a:rPr>
              <a:t>Цели и показатели проектов</a:t>
            </a:r>
          </a:p>
        </p:txBody>
      </p:sp>
      <p:sp>
        <p:nvSpPr>
          <p:cNvPr id="2" name="TextBox 1"/>
          <p:cNvSpPr txBox="1"/>
          <p:nvPr/>
        </p:nvSpPr>
        <p:spPr>
          <a:xfrm>
            <a:off x="107504" y="4881890"/>
            <a:ext cx="4464495" cy="261610"/>
          </a:xfrm>
          <a:prstGeom prst="rect">
            <a:avLst/>
          </a:prstGeom>
          <a:noFill/>
        </p:spPr>
        <p:txBody>
          <a:bodyPr wrap="square" rtlCol="0">
            <a:spAutoFit/>
          </a:bodyPr>
          <a:lstStyle/>
          <a:p>
            <a:r>
              <a:rPr lang="ru-RU" sz="1100" i="1" dirty="0" smtClean="0">
                <a:solidFill>
                  <a:schemeClr val="tx1">
                    <a:lumMod val="50000"/>
                    <a:lumOff val="50000"/>
                  </a:schemeClr>
                </a:solidFill>
              </a:rPr>
              <a:t>* В скобках указать тип показателя, базовое значение.</a:t>
            </a:r>
            <a:endParaRPr lang="ru-RU" sz="1100" i="1" dirty="0">
              <a:solidFill>
                <a:schemeClr val="tx1">
                  <a:lumMod val="50000"/>
                  <a:lumOff val="50000"/>
                </a:schemeClr>
              </a:solidFill>
            </a:endParaRPr>
          </a:p>
        </p:txBody>
      </p:sp>
      <p:pic>
        <p:nvPicPr>
          <p:cNvPr id="3" name="Рисунок 2"/>
          <p:cNvPicPr>
            <a:picLocks noChangeAspect="1"/>
          </p:cNvPicPr>
          <p:nvPr/>
        </p:nvPicPr>
        <p:blipFill>
          <a:blip r:embed="rId3"/>
          <a:stretch>
            <a:fillRect/>
          </a:stretch>
        </p:blipFill>
        <p:spPr>
          <a:xfrm>
            <a:off x="104682" y="0"/>
            <a:ext cx="691553" cy="687120"/>
          </a:xfrm>
          <a:prstGeom prst="rect">
            <a:avLst/>
          </a:prstGeom>
        </p:spPr>
      </p:pic>
    </p:spTree>
    <p:extLst>
      <p:ext uri="{BB962C8B-B14F-4D97-AF65-F5344CB8AC3E}">
        <p14:creationId xmlns:p14="http://schemas.microsoft.com/office/powerpoint/2010/main" val="2737193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Таблица 7"/>
          <p:cNvGraphicFramePr>
            <a:graphicFrameLocks noGrp="1"/>
          </p:cNvGraphicFramePr>
          <p:nvPr>
            <p:extLst>
              <p:ext uri="{D42A27DB-BD31-4B8C-83A1-F6EECF244321}">
                <p14:modId xmlns:p14="http://schemas.microsoft.com/office/powerpoint/2010/main" val="3281939568"/>
              </p:ext>
            </p:extLst>
          </p:nvPr>
        </p:nvGraphicFramePr>
        <p:xfrm>
          <a:off x="107505" y="873750"/>
          <a:ext cx="8957342" cy="3930250"/>
        </p:xfrm>
        <a:graphic>
          <a:graphicData uri="http://schemas.openxmlformats.org/drawingml/2006/table">
            <a:tbl>
              <a:tblPr firstRow="1" bandRow="1">
                <a:tableStyleId>{5940675A-B579-460E-94D1-54222C63F5DA}</a:tableStyleId>
              </a:tblPr>
              <a:tblGrid>
                <a:gridCol w="8957342">
                  <a:extLst>
                    <a:ext uri="{9D8B030D-6E8A-4147-A177-3AD203B41FA5}">
                      <a16:colId xmlns="" xmlns:a16="http://schemas.microsoft.com/office/drawing/2014/main" val="20000"/>
                    </a:ext>
                  </a:extLst>
                </a:gridCol>
              </a:tblGrid>
              <a:tr h="690983">
                <a:tc>
                  <a:txBody>
                    <a:bodyPr/>
                    <a:lstStyle/>
                    <a:p>
                      <a:r>
                        <a:rPr lang="ru-RU" sz="1600" b="1" i="1" kern="1200" dirty="0" smtClean="0">
                          <a:solidFill>
                            <a:schemeClr val="tx1"/>
                          </a:solidFill>
                          <a:latin typeface="+mn-lt"/>
                          <a:ea typeface="+mn-ea"/>
                          <a:cs typeface="+mn-cs"/>
                        </a:rPr>
                        <a:t>Научная новизна проекта: </a:t>
                      </a:r>
                      <a:endParaRPr lang="ru-RU" sz="1600" b="1" i="1" kern="1200" dirty="0">
                        <a:solidFill>
                          <a:schemeClr val="tx1"/>
                        </a:solidFill>
                        <a:latin typeface="+mn-lt"/>
                        <a:ea typeface="+mn-ea"/>
                        <a:cs typeface="+mn-cs"/>
                      </a:endParaRPr>
                    </a:p>
                  </a:txBody>
                  <a:tcPr/>
                </a:tc>
                <a:extLst>
                  <a:ext uri="{0D108BD9-81ED-4DB2-BD59-A6C34878D82A}">
                    <a16:rowId xmlns="" xmlns:a16="http://schemas.microsoft.com/office/drawing/2014/main" val="10000"/>
                  </a:ext>
                </a:extLst>
              </a:tr>
              <a:tr h="700141">
                <a:tc>
                  <a:txBody>
                    <a:bodyPr/>
                    <a:lstStyle/>
                    <a:p>
                      <a:r>
                        <a:rPr lang="ru-RU" sz="1600" b="1" i="1" kern="1200" dirty="0" smtClean="0">
                          <a:solidFill>
                            <a:schemeClr val="tx1"/>
                          </a:solidFill>
                          <a:latin typeface="+mn-lt"/>
                          <a:ea typeface="+mn-ea"/>
                          <a:cs typeface="+mn-cs"/>
                        </a:rPr>
                        <a:t>Актуальность проекта для социально-экономического развития Камчатского края: </a:t>
                      </a:r>
                      <a:endParaRPr lang="ru-RU" sz="1600" b="1" i="1" kern="1200" dirty="0">
                        <a:solidFill>
                          <a:schemeClr val="tx1"/>
                        </a:solidFill>
                        <a:latin typeface="+mn-lt"/>
                        <a:ea typeface="+mn-ea"/>
                        <a:cs typeface="+mn-cs"/>
                      </a:endParaRPr>
                    </a:p>
                  </a:txBody>
                  <a:tcPr/>
                </a:tc>
                <a:extLst>
                  <a:ext uri="{0D108BD9-81ED-4DB2-BD59-A6C34878D82A}">
                    <a16:rowId xmlns="" xmlns:a16="http://schemas.microsoft.com/office/drawing/2014/main" val="10001"/>
                  </a:ext>
                </a:extLst>
              </a:tr>
              <a:tr h="525106">
                <a:tc>
                  <a:txBody>
                    <a:bodyPr/>
                    <a:lstStyle/>
                    <a:p>
                      <a:r>
                        <a:rPr lang="ru-RU" sz="1600" b="1" i="1" kern="1200" dirty="0" smtClean="0">
                          <a:solidFill>
                            <a:schemeClr val="tx1"/>
                          </a:solidFill>
                          <a:latin typeface="+mn-lt"/>
                          <a:ea typeface="+mn-ea"/>
                          <a:cs typeface="+mn-cs"/>
                        </a:rPr>
                        <a:t>Значимость результатов для теории и практики, перспектива коммерциализации:</a:t>
                      </a:r>
                      <a:endParaRPr lang="ru-RU" sz="1600" b="1" i="1" kern="1200" dirty="0">
                        <a:solidFill>
                          <a:schemeClr val="tx1"/>
                        </a:solidFill>
                        <a:latin typeface="+mn-lt"/>
                        <a:ea typeface="+mn-ea"/>
                        <a:cs typeface="+mn-cs"/>
                      </a:endParaRPr>
                    </a:p>
                  </a:txBody>
                  <a:tcPr/>
                </a:tc>
                <a:extLst>
                  <a:ext uri="{0D108BD9-81ED-4DB2-BD59-A6C34878D82A}">
                    <a16:rowId xmlns="" xmlns:a16="http://schemas.microsoft.com/office/drawing/2014/main" val="10002"/>
                  </a:ext>
                </a:extLst>
              </a:tr>
              <a:tr h="2014020">
                <a:tc>
                  <a:txBody>
                    <a:bodyPr/>
                    <a:lstStyle/>
                    <a:p>
                      <a:endParaRPr lang="ru-RU" sz="1200" i="1" dirty="0">
                        <a:solidFill>
                          <a:schemeClr val="bg1">
                            <a:lumMod val="50000"/>
                          </a:schemeClr>
                        </a:solidFill>
                      </a:endParaRPr>
                    </a:p>
                  </a:txBody>
                  <a:tcPr/>
                </a:tc>
                <a:extLst>
                  <a:ext uri="{0D108BD9-81ED-4DB2-BD59-A6C34878D82A}">
                    <a16:rowId xmlns="" xmlns:a16="http://schemas.microsoft.com/office/drawing/2014/main" val="10003"/>
                  </a:ext>
                </a:extLst>
              </a:tr>
            </a:tbl>
          </a:graphicData>
        </a:graphic>
      </p:graphicFrame>
      <p:sp>
        <p:nvSpPr>
          <p:cNvPr id="16" name="TextBox 15"/>
          <p:cNvSpPr txBox="1"/>
          <p:nvPr/>
        </p:nvSpPr>
        <p:spPr>
          <a:xfrm>
            <a:off x="554849" y="279227"/>
            <a:ext cx="4260688" cy="276999"/>
          </a:xfrm>
          <a:prstGeom prst="rect">
            <a:avLst/>
          </a:prstGeom>
          <a:noFill/>
        </p:spPr>
        <p:txBody>
          <a:bodyPr wrap="square" rtlCol="0">
            <a:spAutoFit/>
          </a:bodyPr>
          <a:lstStyle/>
          <a:p>
            <a:pPr algn="ctr"/>
            <a:r>
              <a:rPr lang="ru-RU" sz="1200" b="1" i="1" dirty="0" smtClean="0">
                <a:solidFill>
                  <a:schemeClr val="accent5">
                    <a:lumMod val="50000"/>
                  </a:schemeClr>
                </a:solidFill>
              </a:rPr>
              <a:t>Основные положения</a:t>
            </a:r>
          </a:p>
        </p:txBody>
      </p:sp>
      <p:pic>
        <p:nvPicPr>
          <p:cNvPr id="3" name="Рисунок 2"/>
          <p:cNvPicPr>
            <a:picLocks noChangeAspect="1"/>
          </p:cNvPicPr>
          <p:nvPr/>
        </p:nvPicPr>
        <p:blipFill>
          <a:blip r:embed="rId3"/>
          <a:stretch>
            <a:fillRect/>
          </a:stretch>
        </p:blipFill>
        <p:spPr>
          <a:xfrm>
            <a:off x="96413" y="51471"/>
            <a:ext cx="827584" cy="822279"/>
          </a:xfrm>
          <a:prstGeom prst="rect">
            <a:avLst/>
          </a:prstGeom>
        </p:spPr>
      </p:pic>
    </p:spTree>
    <p:extLst>
      <p:ext uri="{BB962C8B-B14F-4D97-AF65-F5344CB8AC3E}">
        <p14:creationId xmlns:p14="http://schemas.microsoft.com/office/powerpoint/2010/main" val="2804687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Таблица 8"/>
          <p:cNvGraphicFramePr>
            <a:graphicFrameLocks noGrp="1"/>
          </p:cNvGraphicFramePr>
          <p:nvPr>
            <p:extLst>
              <p:ext uri="{D42A27DB-BD31-4B8C-83A1-F6EECF244321}">
                <p14:modId xmlns:p14="http://schemas.microsoft.com/office/powerpoint/2010/main" val="454178390"/>
              </p:ext>
            </p:extLst>
          </p:nvPr>
        </p:nvGraphicFramePr>
        <p:xfrm>
          <a:off x="18964" y="771549"/>
          <a:ext cx="9045881" cy="4033397"/>
        </p:xfrm>
        <a:graphic>
          <a:graphicData uri="http://schemas.openxmlformats.org/drawingml/2006/table">
            <a:tbl>
              <a:tblPr firstRow="1" bandRow="1">
                <a:tableStyleId>{5940675A-B579-460E-94D1-54222C63F5DA}</a:tableStyleId>
              </a:tblPr>
              <a:tblGrid>
                <a:gridCol w="9045881">
                  <a:extLst>
                    <a:ext uri="{9D8B030D-6E8A-4147-A177-3AD203B41FA5}">
                      <a16:colId xmlns="" xmlns:a16="http://schemas.microsoft.com/office/drawing/2014/main" val="20000"/>
                    </a:ext>
                  </a:extLst>
                </a:gridCol>
              </a:tblGrid>
              <a:tr h="605880">
                <a:tc>
                  <a:txBody>
                    <a:bodyPr/>
                    <a:lstStyle/>
                    <a:p>
                      <a:r>
                        <a:rPr lang="ru-RU" sz="1400" b="1" i="1" dirty="0" smtClean="0">
                          <a:solidFill>
                            <a:schemeClr val="bg1">
                              <a:lumMod val="65000"/>
                            </a:schemeClr>
                          </a:solidFill>
                        </a:rPr>
                        <a:t>Наименование проекта (полное)</a:t>
                      </a:r>
                      <a:endParaRPr lang="ru-RU" sz="1400" b="1" i="1" dirty="0">
                        <a:solidFill>
                          <a:schemeClr val="bg1">
                            <a:lumMod val="65000"/>
                          </a:schemeClr>
                        </a:solidFill>
                      </a:endParaRPr>
                    </a:p>
                  </a:txBody>
                  <a:tcPr/>
                </a:tc>
                <a:extLst>
                  <a:ext uri="{0D108BD9-81ED-4DB2-BD59-A6C34878D82A}">
                    <a16:rowId xmlns="" xmlns:a16="http://schemas.microsoft.com/office/drawing/2014/main" val="10000"/>
                  </a:ext>
                </a:extLst>
              </a:tr>
              <a:tr h="613286">
                <a:tc>
                  <a:txBody>
                    <a:bodyPr/>
                    <a:lstStyle/>
                    <a:p>
                      <a:r>
                        <a:rPr lang="ru-RU" sz="1200" i="1" dirty="0" smtClean="0"/>
                        <a:t>Задача</a:t>
                      </a:r>
                      <a:r>
                        <a:rPr lang="ru-RU" sz="1200" i="1" baseline="0" dirty="0" smtClean="0"/>
                        <a:t> 1: </a:t>
                      </a:r>
                      <a:endParaRPr lang="ru-RU" sz="1200" i="1" dirty="0">
                        <a:solidFill>
                          <a:schemeClr val="tx1">
                            <a:lumMod val="50000"/>
                            <a:lumOff val="50000"/>
                          </a:schemeClr>
                        </a:solidFill>
                      </a:endParaRPr>
                    </a:p>
                  </a:txBody>
                  <a:tcPr/>
                </a:tc>
                <a:extLst>
                  <a:ext uri="{0D108BD9-81ED-4DB2-BD59-A6C34878D82A}">
                    <a16:rowId xmlns="" xmlns:a16="http://schemas.microsoft.com/office/drawing/2014/main" val="10001"/>
                  </a:ext>
                </a:extLst>
              </a:tr>
              <a:tr h="577278">
                <a:tc>
                  <a:txBody>
                    <a:bodyPr/>
                    <a:lstStyle/>
                    <a:p>
                      <a:r>
                        <a:rPr lang="ru-RU" sz="1200" i="1" dirty="0" smtClean="0"/>
                        <a:t>Результат</a:t>
                      </a:r>
                      <a:r>
                        <a:rPr lang="ru-RU" sz="1200" i="1" baseline="0" dirty="0" smtClean="0"/>
                        <a:t> 1.1.: </a:t>
                      </a:r>
                      <a:endParaRPr lang="ru-RU" sz="1200" i="1" dirty="0">
                        <a:solidFill>
                          <a:schemeClr val="tx1">
                            <a:lumMod val="50000"/>
                            <a:lumOff val="50000"/>
                          </a:schemeClr>
                        </a:solidFill>
                      </a:endParaRPr>
                    </a:p>
                  </a:txBody>
                  <a:tcPr/>
                </a:tc>
                <a:extLst>
                  <a:ext uri="{0D108BD9-81ED-4DB2-BD59-A6C34878D82A}">
                    <a16:rowId xmlns="" xmlns:a16="http://schemas.microsoft.com/office/drawing/2014/main" val="10002"/>
                  </a:ext>
                </a:extLst>
              </a:tr>
              <a:tr h="577278">
                <a:tc>
                  <a:txBody>
                    <a:bodyPr/>
                    <a:lstStyle/>
                    <a:p>
                      <a:r>
                        <a:rPr lang="ru-RU" sz="1200" i="1" dirty="0" smtClean="0"/>
                        <a:t>Мероприятие</a:t>
                      </a:r>
                      <a:r>
                        <a:rPr lang="ru-RU" sz="1200" i="1" dirty="0" smtClean="0"/>
                        <a:t>:</a:t>
                      </a:r>
                      <a:endParaRPr lang="ru-RU" sz="1200" i="1" dirty="0">
                        <a:solidFill>
                          <a:schemeClr val="tx1">
                            <a:lumMod val="50000"/>
                            <a:lumOff val="50000"/>
                          </a:schemeClr>
                        </a:solidFill>
                      </a:endParaRPr>
                    </a:p>
                  </a:txBody>
                  <a:tcPr/>
                </a:tc>
                <a:extLst>
                  <a:ext uri="{0D108BD9-81ED-4DB2-BD59-A6C34878D82A}">
                    <a16:rowId xmlns="" xmlns:a16="http://schemas.microsoft.com/office/drawing/2014/main" val="10003"/>
                  </a:ext>
                </a:extLst>
              </a:tr>
              <a:tr h="5051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1" u="none" strike="noStrike" kern="1200" cap="none" spc="0" normalizeH="0" baseline="0" noProof="0" dirty="0" smtClean="0">
                          <a:ln>
                            <a:noFill/>
                          </a:ln>
                          <a:solidFill>
                            <a:prstClr val="black"/>
                          </a:solidFill>
                          <a:effectLst/>
                          <a:uLnTx/>
                          <a:uFillTx/>
                          <a:latin typeface="+mn-lt"/>
                          <a:ea typeface="+mn-ea"/>
                          <a:cs typeface="+mn-cs"/>
                        </a:rPr>
                        <a:t>Мероприятие:</a:t>
                      </a:r>
                    </a:p>
                    <a:p>
                      <a:endParaRPr lang="ru-RU" sz="1200" i="1" dirty="0"/>
                    </a:p>
                  </a:txBody>
                  <a:tcPr/>
                </a:tc>
                <a:extLst>
                  <a:ext uri="{0D108BD9-81ED-4DB2-BD59-A6C34878D82A}">
                    <a16:rowId xmlns="" xmlns:a16="http://schemas.microsoft.com/office/drawing/2014/main" val="10004"/>
                  </a:ext>
                </a:extLst>
              </a:tr>
              <a:tr h="5772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1" u="none" strike="noStrike" kern="1200" cap="none" spc="0" normalizeH="0" baseline="0" noProof="0" dirty="0" smtClean="0">
                          <a:ln>
                            <a:noFill/>
                          </a:ln>
                          <a:solidFill>
                            <a:prstClr val="black"/>
                          </a:solidFill>
                          <a:effectLst/>
                          <a:uLnTx/>
                          <a:uFillTx/>
                          <a:latin typeface="+mn-lt"/>
                          <a:ea typeface="+mn-ea"/>
                          <a:cs typeface="+mn-cs"/>
                        </a:rPr>
                        <a:t>Мероприятие:</a:t>
                      </a:r>
                    </a:p>
                    <a:p>
                      <a:endParaRPr lang="ru-RU" sz="1200" i="1" dirty="0"/>
                    </a:p>
                  </a:txBody>
                  <a:tcPr/>
                </a:tc>
                <a:extLst>
                  <a:ext uri="{0D108BD9-81ED-4DB2-BD59-A6C34878D82A}">
                    <a16:rowId xmlns="" xmlns:a16="http://schemas.microsoft.com/office/drawing/2014/main" val="10005"/>
                  </a:ext>
                </a:extLst>
              </a:tr>
              <a:tr h="577278">
                <a:tc>
                  <a:txBody>
                    <a:bodyPr/>
                    <a:lstStyle/>
                    <a:p>
                      <a:r>
                        <a:rPr lang="ru-RU" sz="1200" i="1" dirty="0" smtClean="0"/>
                        <a:t>КТ</a:t>
                      </a:r>
                      <a:r>
                        <a:rPr lang="ru-RU" sz="1200" i="1" baseline="0" dirty="0" smtClean="0"/>
                        <a:t> (контрольная точка):</a:t>
                      </a:r>
                      <a:endParaRPr lang="ru-RU" sz="1200" i="1" dirty="0"/>
                    </a:p>
                  </a:txBody>
                  <a:tcPr/>
                </a:tc>
                <a:extLst>
                  <a:ext uri="{0D108BD9-81ED-4DB2-BD59-A6C34878D82A}">
                    <a16:rowId xmlns="" xmlns:a16="http://schemas.microsoft.com/office/drawing/2014/main" val="10006"/>
                  </a:ext>
                </a:extLst>
              </a:tr>
            </a:tbl>
          </a:graphicData>
        </a:graphic>
      </p:graphicFrame>
      <p:sp>
        <p:nvSpPr>
          <p:cNvPr id="3" name="TextBox 2"/>
          <p:cNvSpPr txBox="1"/>
          <p:nvPr/>
        </p:nvSpPr>
        <p:spPr>
          <a:xfrm>
            <a:off x="1189461" y="271532"/>
            <a:ext cx="6624736" cy="276999"/>
          </a:xfrm>
          <a:prstGeom prst="rect">
            <a:avLst/>
          </a:prstGeom>
          <a:noFill/>
        </p:spPr>
        <p:txBody>
          <a:bodyPr wrap="square" rtlCol="0">
            <a:spAutoFit/>
          </a:bodyPr>
          <a:lstStyle/>
          <a:p>
            <a:pPr algn="ctr"/>
            <a:r>
              <a:rPr lang="ru-RU" sz="1200" b="1" i="1" dirty="0" smtClean="0">
                <a:solidFill>
                  <a:schemeClr val="accent5">
                    <a:lumMod val="50000"/>
                  </a:schemeClr>
                </a:solidFill>
              </a:rPr>
              <a:t>Результаты проектов. Планы мероприятий по реализации проектов</a:t>
            </a:r>
          </a:p>
        </p:txBody>
      </p:sp>
      <p:pic>
        <p:nvPicPr>
          <p:cNvPr id="4" name="Рисунок 3"/>
          <p:cNvPicPr>
            <a:picLocks noChangeAspect="1"/>
          </p:cNvPicPr>
          <p:nvPr/>
        </p:nvPicPr>
        <p:blipFill>
          <a:blip r:embed="rId3"/>
          <a:stretch>
            <a:fillRect/>
          </a:stretch>
        </p:blipFill>
        <p:spPr>
          <a:xfrm>
            <a:off x="30604" y="-740"/>
            <a:ext cx="720080" cy="715465"/>
          </a:xfrm>
          <a:prstGeom prst="rect">
            <a:avLst/>
          </a:prstGeom>
        </p:spPr>
      </p:pic>
    </p:spTree>
    <p:extLst>
      <p:ext uri="{BB962C8B-B14F-4D97-AF65-F5344CB8AC3E}">
        <p14:creationId xmlns:p14="http://schemas.microsoft.com/office/powerpoint/2010/main" val="35352098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Таблица 8"/>
          <p:cNvGraphicFramePr>
            <a:graphicFrameLocks noGrp="1"/>
          </p:cNvGraphicFramePr>
          <p:nvPr>
            <p:extLst>
              <p:ext uri="{D42A27DB-BD31-4B8C-83A1-F6EECF244321}">
                <p14:modId xmlns:p14="http://schemas.microsoft.com/office/powerpoint/2010/main" val="4184670731"/>
              </p:ext>
            </p:extLst>
          </p:nvPr>
        </p:nvGraphicFramePr>
        <p:xfrm>
          <a:off x="35498" y="627533"/>
          <a:ext cx="9029348" cy="4177412"/>
        </p:xfrm>
        <a:graphic>
          <a:graphicData uri="http://schemas.openxmlformats.org/drawingml/2006/table">
            <a:tbl>
              <a:tblPr firstRow="1" bandRow="1">
                <a:tableStyleId>{5940675A-B579-460E-94D1-54222C63F5DA}</a:tableStyleId>
              </a:tblPr>
              <a:tblGrid>
                <a:gridCol w="9029348">
                  <a:extLst>
                    <a:ext uri="{9D8B030D-6E8A-4147-A177-3AD203B41FA5}">
                      <a16:colId xmlns="" xmlns:a16="http://schemas.microsoft.com/office/drawing/2014/main" val="20000"/>
                    </a:ext>
                  </a:extLst>
                </a:gridCol>
              </a:tblGrid>
              <a:tr h="448152">
                <a:tc>
                  <a:txBody>
                    <a:bodyPr/>
                    <a:lstStyle/>
                    <a:p>
                      <a:r>
                        <a:rPr lang="ru-RU" sz="1400" b="1" i="1" dirty="0" smtClean="0">
                          <a:solidFill>
                            <a:schemeClr val="bg1">
                              <a:lumMod val="65000"/>
                            </a:schemeClr>
                          </a:solidFill>
                        </a:rPr>
                        <a:t>Наименование проекта (полное)</a:t>
                      </a:r>
                      <a:endParaRPr lang="ru-RU" sz="1400" b="1" i="1" dirty="0">
                        <a:solidFill>
                          <a:schemeClr val="bg1">
                            <a:lumMod val="65000"/>
                          </a:schemeClr>
                        </a:solidFill>
                      </a:endParaRPr>
                    </a:p>
                  </a:txBody>
                  <a:tcPr/>
                </a:tc>
                <a:extLst>
                  <a:ext uri="{0D108BD9-81ED-4DB2-BD59-A6C34878D82A}">
                    <a16:rowId xmlns="" xmlns:a16="http://schemas.microsoft.com/office/drawing/2014/main" val="10000"/>
                  </a:ext>
                </a:extLst>
              </a:tr>
              <a:tr h="667277">
                <a:tc>
                  <a:txBody>
                    <a:bodyPr/>
                    <a:lstStyle/>
                    <a:p>
                      <a:r>
                        <a:rPr lang="ru-RU" sz="1200" i="1" dirty="0" smtClean="0"/>
                        <a:t>Задача</a:t>
                      </a:r>
                      <a:r>
                        <a:rPr lang="ru-RU" sz="1200" i="1" baseline="0" dirty="0" smtClean="0"/>
                        <a:t> 2: </a:t>
                      </a:r>
                      <a:endParaRPr lang="ru-RU" sz="1200" i="1" dirty="0"/>
                    </a:p>
                  </a:txBody>
                  <a:tcPr/>
                </a:tc>
                <a:extLst>
                  <a:ext uri="{0D108BD9-81ED-4DB2-BD59-A6C34878D82A}">
                    <a16:rowId xmlns="" xmlns:a16="http://schemas.microsoft.com/office/drawing/2014/main" val="10001"/>
                  </a:ext>
                </a:extLst>
              </a:tr>
              <a:tr h="628099">
                <a:tc>
                  <a:txBody>
                    <a:bodyPr/>
                    <a:lstStyle/>
                    <a:p>
                      <a:r>
                        <a:rPr lang="ru-RU" sz="1200" i="1" dirty="0" smtClean="0"/>
                        <a:t>Результат</a:t>
                      </a:r>
                      <a:r>
                        <a:rPr lang="ru-RU" sz="1200" i="1" baseline="0" dirty="0" smtClean="0"/>
                        <a:t> 2.1.: </a:t>
                      </a:r>
                      <a:endParaRPr lang="ru-RU" sz="1200" i="1" dirty="0"/>
                    </a:p>
                  </a:txBody>
                  <a:tcPr/>
                </a:tc>
                <a:extLst>
                  <a:ext uri="{0D108BD9-81ED-4DB2-BD59-A6C34878D82A}">
                    <a16:rowId xmlns="" xmlns:a16="http://schemas.microsoft.com/office/drawing/2014/main" val="10002"/>
                  </a:ext>
                </a:extLst>
              </a:tr>
              <a:tr h="628099">
                <a:tc>
                  <a:txBody>
                    <a:bodyPr/>
                    <a:lstStyle/>
                    <a:p>
                      <a:r>
                        <a:rPr lang="ru-RU" sz="1200" i="1" dirty="0" smtClean="0"/>
                        <a:t>Мероприятие:</a:t>
                      </a:r>
                      <a:endParaRPr lang="ru-RU" sz="1200" i="1" dirty="0"/>
                    </a:p>
                  </a:txBody>
                  <a:tcPr/>
                </a:tc>
                <a:extLst>
                  <a:ext uri="{0D108BD9-81ED-4DB2-BD59-A6C34878D82A}">
                    <a16:rowId xmlns="" xmlns:a16="http://schemas.microsoft.com/office/drawing/2014/main" val="10003"/>
                  </a:ext>
                </a:extLst>
              </a:tr>
              <a:tr h="549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1" u="none" strike="noStrike" kern="1200" cap="none" spc="0" normalizeH="0" baseline="0" noProof="0" dirty="0" smtClean="0">
                          <a:ln>
                            <a:noFill/>
                          </a:ln>
                          <a:solidFill>
                            <a:prstClr val="black"/>
                          </a:solidFill>
                          <a:effectLst/>
                          <a:uLnTx/>
                          <a:uFillTx/>
                          <a:latin typeface="+mn-lt"/>
                          <a:ea typeface="+mn-ea"/>
                          <a:cs typeface="+mn-cs"/>
                        </a:rPr>
                        <a:t>Мероприятие:</a:t>
                      </a:r>
                    </a:p>
                    <a:p>
                      <a:endParaRPr lang="ru-RU" sz="1200" i="1" dirty="0"/>
                    </a:p>
                  </a:txBody>
                  <a:tcPr/>
                </a:tc>
                <a:extLst>
                  <a:ext uri="{0D108BD9-81ED-4DB2-BD59-A6C34878D82A}">
                    <a16:rowId xmlns="" xmlns:a16="http://schemas.microsoft.com/office/drawing/2014/main" val="10004"/>
                  </a:ext>
                </a:extLst>
              </a:tr>
              <a:tr h="6280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1" u="none" strike="noStrike" kern="1200" cap="none" spc="0" normalizeH="0" baseline="0" noProof="0" dirty="0" smtClean="0">
                          <a:ln>
                            <a:noFill/>
                          </a:ln>
                          <a:solidFill>
                            <a:prstClr val="black"/>
                          </a:solidFill>
                          <a:effectLst/>
                          <a:uLnTx/>
                          <a:uFillTx/>
                          <a:latin typeface="+mn-lt"/>
                          <a:ea typeface="+mn-ea"/>
                          <a:cs typeface="+mn-cs"/>
                        </a:rPr>
                        <a:t>Мероприятие:</a:t>
                      </a:r>
                    </a:p>
                    <a:p>
                      <a:endParaRPr lang="ru-RU" sz="1200" i="1" dirty="0"/>
                    </a:p>
                  </a:txBody>
                  <a:tcPr/>
                </a:tc>
                <a:extLst>
                  <a:ext uri="{0D108BD9-81ED-4DB2-BD59-A6C34878D82A}">
                    <a16:rowId xmlns="" xmlns:a16="http://schemas.microsoft.com/office/drawing/2014/main" val="10005"/>
                  </a:ext>
                </a:extLst>
              </a:tr>
              <a:tr h="628099">
                <a:tc>
                  <a:txBody>
                    <a:bodyPr/>
                    <a:lstStyle/>
                    <a:p>
                      <a:r>
                        <a:rPr lang="ru-RU" sz="1200" i="1" dirty="0" smtClean="0"/>
                        <a:t>КТ</a:t>
                      </a:r>
                      <a:r>
                        <a:rPr lang="ru-RU" sz="1200" i="1" baseline="0" dirty="0" smtClean="0"/>
                        <a:t> (контрольная точка):</a:t>
                      </a:r>
                      <a:endParaRPr lang="ru-RU" sz="1200" i="1" dirty="0"/>
                    </a:p>
                  </a:txBody>
                  <a:tcPr/>
                </a:tc>
                <a:extLst>
                  <a:ext uri="{0D108BD9-81ED-4DB2-BD59-A6C34878D82A}">
                    <a16:rowId xmlns="" xmlns:a16="http://schemas.microsoft.com/office/drawing/2014/main" val="10006"/>
                  </a:ext>
                </a:extLst>
              </a:tr>
            </a:tbl>
          </a:graphicData>
        </a:graphic>
      </p:graphicFrame>
      <p:sp>
        <p:nvSpPr>
          <p:cNvPr id="20" name="TextBox 19"/>
          <p:cNvSpPr txBox="1"/>
          <p:nvPr/>
        </p:nvSpPr>
        <p:spPr>
          <a:xfrm>
            <a:off x="1189461" y="271532"/>
            <a:ext cx="6624736" cy="276999"/>
          </a:xfrm>
          <a:prstGeom prst="rect">
            <a:avLst/>
          </a:prstGeom>
          <a:noFill/>
        </p:spPr>
        <p:txBody>
          <a:bodyPr wrap="square" rtlCol="0">
            <a:spAutoFit/>
          </a:bodyPr>
          <a:lstStyle/>
          <a:p>
            <a:pPr algn="ctr"/>
            <a:r>
              <a:rPr lang="ru-RU" sz="1200" b="1" i="1" dirty="0" smtClean="0">
                <a:solidFill>
                  <a:schemeClr val="accent5">
                    <a:lumMod val="50000"/>
                  </a:schemeClr>
                </a:solidFill>
              </a:rPr>
              <a:t>Результаты проектов. Планы мероприятий по реализации проектов</a:t>
            </a:r>
          </a:p>
        </p:txBody>
      </p:sp>
      <p:pic>
        <p:nvPicPr>
          <p:cNvPr id="3" name="Рисунок 2"/>
          <p:cNvPicPr>
            <a:picLocks noChangeAspect="1"/>
          </p:cNvPicPr>
          <p:nvPr/>
        </p:nvPicPr>
        <p:blipFill>
          <a:blip r:embed="rId3" cstate="print"/>
          <a:stretch>
            <a:fillRect/>
          </a:stretch>
        </p:blipFill>
        <p:spPr>
          <a:xfrm>
            <a:off x="0" y="-482"/>
            <a:ext cx="547537" cy="544027"/>
          </a:xfrm>
          <a:prstGeom prst="rect">
            <a:avLst/>
          </a:prstGeom>
        </p:spPr>
      </p:pic>
    </p:spTree>
    <p:extLst>
      <p:ext uri="{BB962C8B-B14F-4D97-AF65-F5344CB8AC3E}">
        <p14:creationId xmlns:p14="http://schemas.microsoft.com/office/powerpoint/2010/main" val="2907574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Таблица 8"/>
          <p:cNvGraphicFramePr>
            <a:graphicFrameLocks noGrp="1"/>
          </p:cNvGraphicFramePr>
          <p:nvPr>
            <p:extLst>
              <p:ext uri="{D42A27DB-BD31-4B8C-83A1-F6EECF244321}">
                <p14:modId xmlns:p14="http://schemas.microsoft.com/office/powerpoint/2010/main" val="1177730508"/>
              </p:ext>
            </p:extLst>
          </p:nvPr>
        </p:nvGraphicFramePr>
        <p:xfrm>
          <a:off x="27488" y="699542"/>
          <a:ext cx="9037358" cy="4155689"/>
        </p:xfrm>
        <a:graphic>
          <a:graphicData uri="http://schemas.openxmlformats.org/drawingml/2006/table">
            <a:tbl>
              <a:tblPr firstRow="1" bandRow="1">
                <a:tableStyleId>{5940675A-B579-460E-94D1-54222C63F5DA}</a:tableStyleId>
              </a:tblPr>
              <a:tblGrid>
                <a:gridCol w="9037358">
                  <a:extLst>
                    <a:ext uri="{9D8B030D-6E8A-4147-A177-3AD203B41FA5}">
                      <a16:colId xmlns="" xmlns:a16="http://schemas.microsoft.com/office/drawing/2014/main" val="20000"/>
                    </a:ext>
                  </a:extLst>
                </a:gridCol>
              </a:tblGrid>
              <a:tr h="483245">
                <a:tc>
                  <a:txBody>
                    <a:bodyPr/>
                    <a:lstStyle/>
                    <a:p>
                      <a:r>
                        <a:rPr lang="ru-RU" sz="1400" b="1" i="1" dirty="0" smtClean="0">
                          <a:solidFill>
                            <a:schemeClr val="tx1">
                              <a:lumMod val="50000"/>
                              <a:lumOff val="50000"/>
                            </a:schemeClr>
                          </a:solidFill>
                        </a:rPr>
                        <a:t>Наименование проекта </a:t>
                      </a:r>
                      <a:r>
                        <a:rPr lang="ru-RU" sz="1400" b="0" i="1" dirty="0" smtClean="0">
                          <a:solidFill>
                            <a:schemeClr val="tx1">
                              <a:lumMod val="50000"/>
                              <a:lumOff val="50000"/>
                            </a:schemeClr>
                          </a:solidFill>
                        </a:rPr>
                        <a:t>(сокращённое)</a:t>
                      </a:r>
                    </a:p>
                  </a:txBody>
                  <a:tcPr/>
                </a:tc>
                <a:extLst>
                  <a:ext uri="{0D108BD9-81ED-4DB2-BD59-A6C34878D82A}">
                    <a16:rowId xmlns="" xmlns:a16="http://schemas.microsoft.com/office/drawing/2014/main" val="10000"/>
                  </a:ext>
                </a:extLst>
              </a:tr>
              <a:tr h="358557">
                <a:tc>
                  <a:txBody>
                    <a:bodyPr/>
                    <a:lstStyle/>
                    <a:p>
                      <a:pPr algn="ctr"/>
                      <a:r>
                        <a:rPr lang="ru-RU" sz="900" b="1" i="1" dirty="0" smtClean="0"/>
                        <a:t>Заинтересованная</a:t>
                      </a:r>
                      <a:r>
                        <a:rPr lang="ru-RU" sz="900" b="1" i="1" baseline="0" dirty="0" smtClean="0"/>
                        <a:t> сторона (о</a:t>
                      </a:r>
                      <a:r>
                        <a:rPr lang="ru-RU" sz="900" b="1" i="1" dirty="0" smtClean="0"/>
                        <a:t>рган/организация)//</a:t>
                      </a:r>
                    </a:p>
                    <a:p>
                      <a:pPr algn="ctr"/>
                      <a:r>
                        <a:rPr lang="ru-RU" sz="900" b="1" i="1" dirty="0" smtClean="0"/>
                        <a:t>Ожидание от реализации проекта </a:t>
                      </a:r>
                      <a:endParaRPr lang="ru-RU" sz="900" b="1"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 xmlns:a16="http://schemas.microsoft.com/office/drawing/2014/main" val="10001"/>
                  </a:ext>
                </a:extLst>
              </a:tr>
              <a:tr h="420132">
                <a:tc>
                  <a:txBody>
                    <a:bodyPr/>
                    <a:lstStyle/>
                    <a:p>
                      <a:pPr algn="ctr"/>
                      <a:endParaRPr lang="ru-RU" sz="900" b="1"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2"/>
                  </a:ext>
                </a:extLst>
              </a:tr>
              <a:tr h="420132">
                <a:tc>
                  <a:txBody>
                    <a:bodyPr/>
                    <a:lstStyle/>
                    <a:p>
                      <a:pPr algn="ctr"/>
                      <a:endParaRPr lang="ru-RU" sz="900" b="1"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3"/>
                  </a:ext>
                </a:extLst>
              </a:tr>
              <a:tr h="420132">
                <a:tc>
                  <a:txBody>
                    <a:bodyPr/>
                    <a:lstStyle/>
                    <a:p>
                      <a:pPr algn="ctr"/>
                      <a:endParaRPr lang="ru-RU" sz="900" b="1"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4"/>
                  </a:ext>
                </a:extLst>
              </a:tr>
              <a:tr h="420132">
                <a:tc>
                  <a:txBody>
                    <a:bodyPr/>
                    <a:lstStyle/>
                    <a:p>
                      <a:pPr algn="ctr"/>
                      <a:endParaRPr lang="ru-RU" sz="900" b="1"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5"/>
                  </a:ext>
                </a:extLst>
              </a:tr>
              <a:tr h="420132">
                <a:tc>
                  <a:txBody>
                    <a:bodyPr/>
                    <a:lstStyle/>
                    <a:p>
                      <a:pPr algn="ctr"/>
                      <a:endParaRPr lang="ru-RU" sz="900" b="1"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6"/>
                  </a:ext>
                </a:extLst>
              </a:tr>
              <a:tr h="420132">
                <a:tc>
                  <a:txBody>
                    <a:bodyPr/>
                    <a:lstStyle/>
                    <a:p>
                      <a:pPr algn="ctr"/>
                      <a:endParaRPr lang="ru-RU" sz="900" b="1"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7"/>
                  </a:ext>
                </a:extLst>
              </a:tr>
              <a:tr h="420132">
                <a:tc>
                  <a:txBody>
                    <a:bodyPr/>
                    <a:lstStyle/>
                    <a:p>
                      <a:pPr algn="ctr"/>
                      <a:endParaRPr lang="ru-RU" sz="900" b="1"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8"/>
                  </a:ext>
                </a:extLst>
              </a:tr>
              <a:tr h="358557">
                <a:tc>
                  <a:txBody>
                    <a:bodyPr/>
                    <a:lstStyle/>
                    <a:p>
                      <a:r>
                        <a:rPr lang="ru-RU" dirty="0" smtClean="0"/>
                        <a:t>…	</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9"/>
                  </a:ext>
                </a:extLst>
              </a:tr>
            </a:tbl>
          </a:graphicData>
        </a:graphic>
      </p:graphicFrame>
      <p:sp>
        <p:nvSpPr>
          <p:cNvPr id="10" name="TextBox 9"/>
          <p:cNvSpPr txBox="1"/>
          <p:nvPr/>
        </p:nvSpPr>
        <p:spPr>
          <a:xfrm>
            <a:off x="1547664" y="256413"/>
            <a:ext cx="6624736" cy="276999"/>
          </a:xfrm>
          <a:prstGeom prst="rect">
            <a:avLst/>
          </a:prstGeom>
          <a:noFill/>
        </p:spPr>
        <p:txBody>
          <a:bodyPr wrap="square" rtlCol="0">
            <a:spAutoFit/>
          </a:bodyPr>
          <a:lstStyle/>
          <a:p>
            <a:pPr algn="ctr"/>
            <a:r>
              <a:rPr lang="ru-RU" sz="1200" b="1" i="1" dirty="0">
                <a:solidFill>
                  <a:schemeClr val="accent5">
                    <a:lumMod val="50000"/>
                  </a:schemeClr>
                </a:solidFill>
              </a:rPr>
              <a:t>Реестр заинтересованных сторон </a:t>
            </a:r>
            <a:r>
              <a:rPr lang="ru-RU" sz="1200" b="1" i="1" dirty="0" smtClean="0">
                <a:solidFill>
                  <a:schemeClr val="accent5">
                    <a:lumMod val="50000"/>
                  </a:schemeClr>
                </a:solidFill>
              </a:rPr>
              <a:t>проектов</a:t>
            </a:r>
            <a:r>
              <a:rPr lang="ru-RU" sz="1200" b="1" i="1" dirty="0">
                <a:solidFill>
                  <a:schemeClr val="accent5">
                    <a:lumMod val="50000"/>
                  </a:schemeClr>
                </a:solidFill>
              </a:rPr>
              <a:t>	 </a:t>
            </a:r>
            <a:endParaRPr lang="ru-RU" sz="1200" b="1" i="1" dirty="0" smtClean="0">
              <a:solidFill>
                <a:schemeClr val="accent5">
                  <a:lumMod val="50000"/>
                </a:schemeClr>
              </a:solidFill>
            </a:endParaRPr>
          </a:p>
        </p:txBody>
      </p:sp>
      <p:pic>
        <p:nvPicPr>
          <p:cNvPr id="2" name="Рисунок 1"/>
          <p:cNvPicPr>
            <a:picLocks noChangeAspect="1"/>
          </p:cNvPicPr>
          <p:nvPr/>
        </p:nvPicPr>
        <p:blipFill>
          <a:blip r:embed="rId3" cstate="print"/>
          <a:stretch>
            <a:fillRect/>
          </a:stretch>
        </p:blipFill>
        <p:spPr>
          <a:xfrm>
            <a:off x="27488" y="0"/>
            <a:ext cx="547537" cy="544027"/>
          </a:xfrm>
          <a:prstGeom prst="rect">
            <a:avLst/>
          </a:prstGeom>
        </p:spPr>
      </p:pic>
    </p:spTree>
    <p:extLst>
      <p:ext uri="{BB962C8B-B14F-4D97-AF65-F5344CB8AC3E}">
        <p14:creationId xmlns:p14="http://schemas.microsoft.com/office/powerpoint/2010/main" val="4147648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Таблица 8"/>
          <p:cNvGraphicFramePr>
            <a:graphicFrameLocks noGrp="1"/>
          </p:cNvGraphicFramePr>
          <p:nvPr>
            <p:extLst>
              <p:ext uri="{D42A27DB-BD31-4B8C-83A1-F6EECF244321}">
                <p14:modId xmlns:p14="http://schemas.microsoft.com/office/powerpoint/2010/main" val="3514322211"/>
              </p:ext>
            </p:extLst>
          </p:nvPr>
        </p:nvGraphicFramePr>
        <p:xfrm>
          <a:off x="27488" y="699542"/>
          <a:ext cx="9037358" cy="4148922"/>
        </p:xfrm>
        <a:graphic>
          <a:graphicData uri="http://schemas.openxmlformats.org/drawingml/2006/table">
            <a:tbl>
              <a:tblPr firstRow="1" bandRow="1">
                <a:tableStyleId>{5940675A-B579-460E-94D1-54222C63F5DA}</a:tableStyleId>
              </a:tblPr>
              <a:tblGrid>
                <a:gridCol w="9037358">
                  <a:extLst>
                    <a:ext uri="{9D8B030D-6E8A-4147-A177-3AD203B41FA5}">
                      <a16:colId xmlns="" xmlns:a16="http://schemas.microsoft.com/office/drawing/2014/main" val="20000"/>
                    </a:ext>
                  </a:extLst>
                </a:gridCol>
              </a:tblGrid>
              <a:tr h="649374">
                <a:tc>
                  <a:txBody>
                    <a:bodyPr/>
                    <a:lstStyle/>
                    <a:p>
                      <a:r>
                        <a:rPr lang="ru-RU" sz="1400" b="1" i="1" dirty="0" smtClean="0">
                          <a:solidFill>
                            <a:schemeClr val="tx1">
                              <a:lumMod val="50000"/>
                              <a:lumOff val="50000"/>
                            </a:schemeClr>
                          </a:solidFill>
                        </a:rPr>
                        <a:t>Наименование проекта  </a:t>
                      </a:r>
                      <a:r>
                        <a:rPr lang="ru-RU" sz="1400" b="0" i="1" dirty="0" smtClean="0">
                          <a:solidFill>
                            <a:schemeClr val="tx1">
                              <a:lumMod val="50000"/>
                              <a:lumOff val="50000"/>
                            </a:schemeClr>
                          </a:solidFill>
                        </a:rPr>
                        <a:t>(сокращённое)</a:t>
                      </a:r>
                    </a:p>
                  </a:txBody>
                  <a:tcPr/>
                </a:tc>
                <a:extLst>
                  <a:ext uri="{0D108BD9-81ED-4DB2-BD59-A6C34878D82A}">
                    <a16:rowId xmlns="" xmlns:a16="http://schemas.microsoft.com/office/drawing/2014/main" val="10000"/>
                  </a:ext>
                </a:extLst>
              </a:tr>
              <a:tr h="284164">
                <a:tc>
                  <a:txBody>
                    <a:bodyPr/>
                    <a:lstStyle/>
                    <a:p>
                      <a:pPr algn="ctr">
                        <a:lnSpc>
                          <a:spcPct val="115000"/>
                        </a:lnSpc>
                        <a:spcAft>
                          <a:spcPts val="0"/>
                        </a:spcAft>
                        <a:tabLst>
                          <a:tab pos="374015" algn="l"/>
                        </a:tabLst>
                      </a:pPr>
                      <a:r>
                        <a:rPr lang="ru-RU" sz="900" b="1" i="1" kern="1200" dirty="0">
                          <a:solidFill>
                            <a:srgbClr val="000000"/>
                          </a:solidFill>
                          <a:effectLst/>
                          <a:latin typeface="+mn-lt"/>
                          <a:ea typeface="Times New Roman"/>
                          <a:cs typeface="Times New Roman"/>
                        </a:rPr>
                        <a:t>Наименование риска (-) </a:t>
                      </a:r>
                      <a:r>
                        <a:rPr lang="ru-RU" sz="900" b="1" i="1" kern="1200" dirty="0" smtClean="0">
                          <a:solidFill>
                            <a:srgbClr val="000000"/>
                          </a:solidFill>
                          <a:effectLst/>
                          <a:latin typeface="+mn-lt"/>
                          <a:ea typeface="Times New Roman"/>
                          <a:cs typeface="Times New Roman"/>
                        </a:rPr>
                        <a:t>/возможности (+)</a:t>
                      </a:r>
                      <a:r>
                        <a:rPr lang="ru-RU" sz="900" b="1" i="1" dirty="0" smtClean="0">
                          <a:latin typeface="+mn-lt"/>
                        </a:rPr>
                        <a:t> проекта  </a:t>
                      </a:r>
                    </a:p>
                  </a:txBody>
                  <a:tcPr marL="52070" marR="5207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3">
                        <a:lumMod val="20000"/>
                        <a:lumOff val="80000"/>
                      </a:schemeClr>
                    </a:solidFill>
                  </a:tcPr>
                </a:tc>
                <a:extLst>
                  <a:ext uri="{0D108BD9-81ED-4DB2-BD59-A6C34878D82A}">
                    <a16:rowId xmlns="" xmlns:a16="http://schemas.microsoft.com/office/drawing/2014/main" val="10001"/>
                  </a:ext>
                </a:extLst>
              </a:tr>
              <a:tr h="406237">
                <a:tc>
                  <a:txBody>
                    <a:bodyPr/>
                    <a:lstStyle/>
                    <a:p>
                      <a:pPr marL="0" marR="0" indent="0" algn="l" defTabSz="914400" rtl="0" eaLnBrk="1" fontAlgn="auto" latinLnBrk="0" hangingPunct="1">
                        <a:lnSpc>
                          <a:spcPct val="115000"/>
                        </a:lnSpc>
                        <a:spcBef>
                          <a:spcPts val="0"/>
                        </a:spcBef>
                        <a:spcAft>
                          <a:spcPts val="0"/>
                        </a:spcAft>
                        <a:buClrTx/>
                        <a:buSzTx/>
                        <a:buFontTx/>
                        <a:buNone/>
                        <a:tabLst>
                          <a:tab pos="374015" algn="l"/>
                        </a:tabLst>
                        <a:defRPr/>
                      </a:pPr>
                      <a:endParaRPr lang="ru-RU" sz="1400" b="0" i="1" dirty="0" smtClean="0">
                        <a:latin typeface="+mn-lt"/>
                      </a:endParaRPr>
                    </a:p>
                  </a:txBody>
                  <a:tcPr marL="52070" marR="5207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2"/>
                  </a:ext>
                </a:extLst>
              </a:tr>
              <a:tr h="406237">
                <a:tc>
                  <a:txBody>
                    <a:bodyPr/>
                    <a:lstStyle/>
                    <a:p>
                      <a:pPr marL="0" marR="0" indent="0" algn="l" defTabSz="914400" rtl="0" eaLnBrk="1" fontAlgn="auto" latinLnBrk="0" hangingPunct="1">
                        <a:lnSpc>
                          <a:spcPct val="115000"/>
                        </a:lnSpc>
                        <a:spcBef>
                          <a:spcPts val="0"/>
                        </a:spcBef>
                        <a:spcAft>
                          <a:spcPts val="0"/>
                        </a:spcAft>
                        <a:buClrTx/>
                        <a:buSzTx/>
                        <a:buFontTx/>
                        <a:buNone/>
                        <a:tabLst>
                          <a:tab pos="374015" algn="l"/>
                        </a:tabLst>
                        <a:defRPr/>
                      </a:pPr>
                      <a:endParaRPr lang="ru-RU" sz="1400" b="0" i="1" dirty="0" smtClean="0">
                        <a:latin typeface="+mn-lt"/>
                      </a:endParaRPr>
                    </a:p>
                  </a:txBody>
                  <a:tcPr marL="52070" marR="5207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3"/>
                  </a:ext>
                </a:extLst>
              </a:tr>
              <a:tr h="406237">
                <a:tc>
                  <a:txBody>
                    <a:bodyPr/>
                    <a:lstStyle/>
                    <a:p>
                      <a:pPr marL="0" marR="0" indent="0" algn="l" defTabSz="914400" rtl="0" eaLnBrk="1" fontAlgn="auto" latinLnBrk="0" hangingPunct="1">
                        <a:lnSpc>
                          <a:spcPct val="115000"/>
                        </a:lnSpc>
                        <a:spcBef>
                          <a:spcPts val="0"/>
                        </a:spcBef>
                        <a:spcAft>
                          <a:spcPts val="0"/>
                        </a:spcAft>
                        <a:buClrTx/>
                        <a:buSzTx/>
                        <a:buFontTx/>
                        <a:buNone/>
                        <a:tabLst>
                          <a:tab pos="374015" algn="l"/>
                        </a:tabLst>
                        <a:defRPr/>
                      </a:pPr>
                      <a:r>
                        <a:rPr lang="ru-RU" sz="1400" b="0" i="1" dirty="0" smtClean="0">
                          <a:latin typeface="+mn-lt"/>
                        </a:rPr>
                        <a:t>…</a:t>
                      </a:r>
                    </a:p>
                  </a:txBody>
                  <a:tcPr marL="52070" marR="5207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4"/>
                  </a:ext>
                </a:extLst>
              </a:tr>
              <a:tr h="328677">
                <a:tc>
                  <a:txBody>
                    <a:bodyPr/>
                    <a:lstStyle/>
                    <a:p>
                      <a:pPr algn="ctr">
                        <a:lnSpc>
                          <a:spcPct val="100000"/>
                        </a:lnSpc>
                        <a:spcAft>
                          <a:spcPts val="0"/>
                        </a:spcAft>
                        <a:tabLst>
                          <a:tab pos="374015" algn="l"/>
                        </a:tabLst>
                      </a:pPr>
                      <a:r>
                        <a:rPr lang="ru-RU" sz="800" b="1" i="1" kern="1200" dirty="0" smtClean="0">
                          <a:solidFill>
                            <a:srgbClr val="000000"/>
                          </a:solidFill>
                          <a:effectLst/>
                          <a:latin typeface="+mn-lt"/>
                          <a:ea typeface="Times New Roman"/>
                          <a:cs typeface="Times New Roman"/>
                        </a:rPr>
                        <a:t>Действия по предупреждению риска/ реализации возможности в </a:t>
                      </a:r>
                      <a:r>
                        <a:rPr lang="ru-RU" sz="800" b="1" i="1" dirty="0" smtClean="0">
                          <a:latin typeface="+mn-lt"/>
                        </a:rPr>
                        <a:t>проекте  </a:t>
                      </a:r>
                      <a:endParaRPr lang="ru-RU" sz="800" b="1" i="1" dirty="0" smtClean="0">
                        <a:effectLst/>
                        <a:latin typeface="+mn-lt"/>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3">
                        <a:lumMod val="20000"/>
                        <a:lumOff val="80000"/>
                        <a:alpha val="80000"/>
                      </a:schemeClr>
                    </a:solidFill>
                  </a:tcPr>
                </a:tc>
                <a:extLst>
                  <a:ext uri="{0D108BD9-81ED-4DB2-BD59-A6C34878D82A}">
                    <a16:rowId xmlns="" xmlns:a16="http://schemas.microsoft.com/office/drawing/2014/main" val="10005"/>
                  </a:ext>
                </a:extLst>
              </a:tr>
              <a:tr h="537340">
                <a:tc>
                  <a:txBody>
                    <a:bodyPr/>
                    <a:lstStyle/>
                    <a:p>
                      <a:pPr algn="ctr">
                        <a:lnSpc>
                          <a:spcPct val="115000"/>
                        </a:lnSpc>
                        <a:spcAft>
                          <a:spcPts val="0"/>
                        </a:spcAft>
                        <a:tabLst>
                          <a:tab pos="374015" algn="l"/>
                        </a:tabLst>
                      </a:pPr>
                      <a:endParaRPr lang="ru-RU" sz="900" b="0" i="1" dirty="0" smtClean="0">
                        <a:effectLst/>
                        <a:latin typeface="+mn-lt"/>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6"/>
                  </a:ext>
                </a:extLst>
              </a:tr>
              <a:tr h="537340">
                <a:tc>
                  <a:txBody>
                    <a:bodyPr/>
                    <a:lstStyle/>
                    <a:p>
                      <a:pPr algn="ctr">
                        <a:lnSpc>
                          <a:spcPct val="115000"/>
                        </a:lnSpc>
                        <a:spcAft>
                          <a:spcPts val="0"/>
                        </a:spcAft>
                        <a:tabLst>
                          <a:tab pos="374015" algn="l"/>
                        </a:tabLst>
                      </a:pPr>
                      <a:endParaRPr lang="ru-RU" sz="900" b="0" i="1" dirty="0" smtClean="0">
                        <a:effectLst/>
                        <a:latin typeface="+mn-lt"/>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7"/>
                  </a:ext>
                </a:extLst>
              </a:tr>
              <a:tr h="593316">
                <a:tc>
                  <a:txBody>
                    <a:bodyPr/>
                    <a:lstStyle/>
                    <a:p>
                      <a:pPr algn="l">
                        <a:lnSpc>
                          <a:spcPct val="115000"/>
                        </a:lnSpc>
                        <a:spcAft>
                          <a:spcPts val="0"/>
                        </a:spcAft>
                        <a:tabLst>
                          <a:tab pos="374015" algn="l"/>
                        </a:tabLst>
                      </a:pPr>
                      <a:endParaRPr lang="ru-RU" sz="1400" b="0" i="1" dirty="0" smtClean="0">
                        <a:effectLst/>
                        <a:latin typeface="+mn-lt"/>
                        <a:ea typeface="Times New Roman"/>
                        <a:cs typeface="Times New Roman"/>
                      </a:endParaRPr>
                    </a:p>
                    <a:p>
                      <a:pPr algn="l">
                        <a:lnSpc>
                          <a:spcPct val="115000"/>
                        </a:lnSpc>
                        <a:spcAft>
                          <a:spcPts val="0"/>
                        </a:spcAft>
                        <a:tabLst>
                          <a:tab pos="374015" algn="l"/>
                        </a:tabLst>
                      </a:pPr>
                      <a:r>
                        <a:rPr lang="ru-RU" sz="1400" b="0" i="1" dirty="0" smtClean="0">
                          <a:effectLst/>
                          <a:latin typeface="+mn-lt"/>
                          <a:ea typeface="Times New Roman"/>
                          <a:cs typeface="Times New Roman"/>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8"/>
                  </a:ext>
                </a:extLst>
              </a:tr>
            </a:tbl>
          </a:graphicData>
        </a:graphic>
      </p:graphicFrame>
      <p:sp>
        <p:nvSpPr>
          <p:cNvPr id="10" name="TextBox 9"/>
          <p:cNvSpPr txBox="1"/>
          <p:nvPr/>
        </p:nvSpPr>
        <p:spPr>
          <a:xfrm>
            <a:off x="1331640" y="220163"/>
            <a:ext cx="6624736" cy="276999"/>
          </a:xfrm>
          <a:prstGeom prst="rect">
            <a:avLst/>
          </a:prstGeom>
          <a:noFill/>
        </p:spPr>
        <p:txBody>
          <a:bodyPr wrap="square" rtlCol="0">
            <a:spAutoFit/>
          </a:bodyPr>
          <a:lstStyle/>
          <a:p>
            <a:pPr algn="ctr"/>
            <a:r>
              <a:rPr lang="ru-RU" sz="1200" b="1" i="1" dirty="0" smtClean="0">
                <a:solidFill>
                  <a:schemeClr val="accent5">
                    <a:lumMod val="50000"/>
                  </a:schemeClr>
                </a:solidFill>
              </a:rPr>
              <a:t>Реестр рисков и возможностей проектов</a:t>
            </a:r>
            <a:r>
              <a:rPr lang="ru-RU" sz="1200" b="1" i="1" dirty="0">
                <a:solidFill>
                  <a:schemeClr val="accent5">
                    <a:lumMod val="50000"/>
                  </a:schemeClr>
                </a:solidFill>
              </a:rPr>
              <a:t>	 </a:t>
            </a:r>
            <a:endParaRPr lang="ru-RU" sz="1200" b="1" i="1" dirty="0" smtClean="0">
              <a:solidFill>
                <a:schemeClr val="accent5">
                  <a:lumMod val="50000"/>
                </a:schemeClr>
              </a:solidFill>
            </a:endParaRPr>
          </a:p>
        </p:txBody>
      </p:sp>
      <p:pic>
        <p:nvPicPr>
          <p:cNvPr id="2" name="Рисунок 1"/>
          <p:cNvPicPr>
            <a:picLocks noChangeAspect="1"/>
          </p:cNvPicPr>
          <p:nvPr/>
        </p:nvPicPr>
        <p:blipFill>
          <a:blip r:embed="rId3" cstate="print"/>
          <a:stretch>
            <a:fillRect/>
          </a:stretch>
        </p:blipFill>
        <p:spPr>
          <a:xfrm>
            <a:off x="0" y="0"/>
            <a:ext cx="619545" cy="615574"/>
          </a:xfrm>
          <a:prstGeom prst="rect">
            <a:avLst/>
          </a:prstGeom>
        </p:spPr>
      </p:pic>
    </p:spTree>
    <p:extLst>
      <p:ext uri="{BB962C8B-B14F-4D97-AF65-F5344CB8AC3E}">
        <p14:creationId xmlns:p14="http://schemas.microsoft.com/office/powerpoint/2010/main" val="36702314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Таблица 8"/>
          <p:cNvGraphicFramePr>
            <a:graphicFrameLocks noGrp="1"/>
          </p:cNvGraphicFramePr>
          <p:nvPr>
            <p:extLst>
              <p:ext uri="{D42A27DB-BD31-4B8C-83A1-F6EECF244321}">
                <p14:modId xmlns:p14="http://schemas.microsoft.com/office/powerpoint/2010/main" val="2160584959"/>
              </p:ext>
            </p:extLst>
          </p:nvPr>
        </p:nvGraphicFramePr>
        <p:xfrm>
          <a:off x="107505" y="627534"/>
          <a:ext cx="8957342" cy="2376264"/>
        </p:xfrm>
        <a:graphic>
          <a:graphicData uri="http://schemas.openxmlformats.org/drawingml/2006/table">
            <a:tbl>
              <a:tblPr firstRow="1" bandRow="1">
                <a:tableStyleId>{5940675A-B579-460E-94D1-54222C63F5DA}</a:tableStyleId>
              </a:tblPr>
              <a:tblGrid>
                <a:gridCol w="5506798">
                  <a:extLst>
                    <a:ext uri="{9D8B030D-6E8A-4147-A177-3AD203B41FA5}">
                      <a16:colId xmlns="" xmlns:a16="http://schemas.microsoft.com/office/drawing/2014/main" val="20000"/>
                    </a:ext>
                  </a:extLst>
                </a:gridCol>
                <a:gridCol w="899328">
                  <a:extLst>
                    <a:ext uri="{9D8B030D-6E8A-4147-A177-3AD203B41FA5}">
                      <a16:colId xmlns="" xmlns:a16="http://schemas.microsoft.com/office/drawing/2014/main" val="20001"/>
                    </a:ext>
                  </a:extLst>
                </a:gridCol>
                <a:gridCol w="899328">
                  <a:extLst>
                    <a:ext uri="{9D8B030D-6E8A-4147-A177-3AD203B41FA5}">
                      <a16:colId xmlns="" xmlns:a16="http://schemas.microsoft.com/office/drawing/2014/main" val="20002"/>
                    </a:ext>
                  </a:extLst>
                </a:gridCol>
                <a:gridCol w="899328">
                  <a:extLst>
                    <a:ext uri="{9D8B030D-6E8A-4147-A177-3AD203B41FA5}">
                      <a16:colId xmlns="" xmlns:a16="http://schemas.microsoft.com/office/drawing/2014/main" val="20003"/>
                    </a:ext>
                  </a:extLst>
                </a:gridCol>
                <a:gridCol w="752560">
                  <a:extLst>
                    <a:ext uri="{9D8B030D-6E8A-4147-A177-3AD203B41FA5}">
                      <a16:colId xmlns="" xmlns:a16="http://schemas.microsoft.com/office/drawing/2014/main" val="20004"/>
                    </a:ext>
                  </a:extLst>
                </a:gridCol>
              </a:tblGrid>
              <a:tr h="307236">
                <a:tc gridSpan="5">
                  <a:txBody>
                    <a:bodyPr/>
                    <a:lstStyle/>
                    <a:p>
                      <a:r>
                        <a:rPr lang="ru-RU" sz="1200" b="1" i="1" dirty="0" smtClean="0">
                          <a:solidFill>
                            <a:schemeClr val="tx1">
                              <a:lumMod val="50000"/>
                              <a:lumOff val="50000"/>
                            </a:schemeClr>
                          </a:solidFill>
                        </a:rPr>
                        <a:t>Наименование проекта </a:t>
                      </a:r>
                      <a:r>
                        <a:rPr lang="ru-RU" sz="1200" b="0" i="1" dirty="0" smtClean="0">
                          <a:solidFill>
                            <a:schemeClr val="tx1">
                              <a:lumMod val="50000"/>
                              <a:lumOff val="50000"/>
                            </a:schemeClr>
                          </a:solidFill>
                        </a:rPr>
                        <a:t>(сокращённое)</a:t>
                      </a:r>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 xmlns:a16="http://schemas.microsoft.com/office/drawing/2014/main" val="10000"/>
                  </a:ext>
                </a:extLst>
              </a:tr>
              <a:tr h="340468">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i="1" dirty="0" smtClean="0"/>
                        <a:t>Результат</a:t>
                      </a:r>
                      <a:r>
                        <a:rPr lang="ru-RU" sz="1200" i="1" baseline="0" dirty="0" smtClean="0"/>
                        <a:t> 1.1.</a:t>
                      </a:r>
                      <a:endParaRPr lang="ru-RU" sz="1200" i="1" dirty="0" smtClean="0"/>
                    </a:p>
                    <a:p>
                      <a:pPr algn="ctr"/>
                      <a:endParaRPr lang="ru-RU" sz="1200" dirty="0"/>
                    </a:p>
                  </a:txBody>
                  <a:tcPr>
                    <a:lnR w="12700" cap="flat" cmpd="sng" algn="ctr">
                      <a:solidFill>
                        <a:schemeClr val="tx1"/>
                      </a:solidFill>
                      <a:prstDash val="solid"/>
                      <a:round/>
                      <a:headEnd type="none" w="med" len="med"/>
                      <a:tailEnd type="none" w="med" len="med"/>
                    </a:lnR>
                  </a:tcPr>
                </a:tc>
                <a:tc gridSpan="4">
                  <a:txBody>
                    <a:bodyPr/>
                    <a:lstStyle/>
                    <a:p>
                      <a:pPr algn="ctr"/>
                      <a:r>
                        <a:rPr lang="ru-RU" sz="500" i="1" dirty="0" smtClean="0"/>
                        <a:t>Объём</a:t>
                      </a:r>
                      <a:r>
                        <a:rPr lang="ru-RU" sz="500" i="1" baseline="0" dirty="0" smtClean="0"/>
                        <a:t> финансового обеспечения по годам реализации (руб.)</a:t>
                      </a:r>
                      <a:endParaRPr lang="ru-RU" sz="5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ru-RU"/>
                    </a:p>
                  </a:txBody>
                  <a:tcPr/>
                </a:tc>
                <a:extLst>
                  <a:ext uri="{0D108BD9-81ED-4DB2-BD59-A6C34878D82A}">
                    <a16:rowId xmlns="" xmlns:a16="http://schemas.microsoft.com/office/drawing/2014/main" val="10001"/>
                  </a:ext>
                </a:extLst>
              </a:tr>
              <a:tr h="267512">
                <a:tc vMerge="1">
                  <a:txBody>
                    <a:bodyPr/>
                    <a:lstStyle/>
                    <a:p>
                      <a:endParaRPr lang="ru-RU"/>
                    </a:p>
                  </a:txBody>
                  <a:tcPr/>
                </a:tc>
                <a:tc>
                  <a:txBody>
                    <a:bodyPr/>
                    <a:lstStyle/>
                    <a:p>
                      <a:pPr algn="ctr"/>
                      <a:r>
                        <a:rPr lang="en-US" sz="500" i="1" dirty="0" smtClean="0"/>
                        <a:t>N1</a:t>
                      </a:r>
                      <a:endParaRPr lang="ru-RU" sz="5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US" sz="500" i="1" dirty="0" smtClean="0"/>
                        <a:t>N+1</a:t>
                      </a:r>
                      <a:endParaRPr lang="ru-RU" sz="5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US" sz="500" i="1" dirty="0" smtClean="0"/>
                        <a:t>N+2</a:t>
                      </a:r>
                      <a:endParaRPr lang="ru-RU" sz="5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US" sz="900" i="1" dirty="0" smtClean="0"/>
                        <a:t>=</a:t>
                      </a:r>
                      <a:endParaRPr lang="ru-RU" sz="9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2"/>
                  </a:ext>
                </a:extLst>
              </a:tr>
              <a:tr h="204824">
                <a:tc>
                  <a:txBody>
                    <a:bodyPr/>
                    <a:lstStyle/>
                    <a:p>
                      <a:r>
                        <a:rPr lang="ru-RU" sz="600" dirty="0" smtClean="0"/>
                        <a:t>1.1. </a:t>
                      </a:r>
                      <a:r>
                        <a:rPr lang="ru-RU" sz="600" dirty="0" err="1" smtClean="0"/>
                        <a:t>Грантовские</a:t>
                      </a:r>
                      <a:r>
                        <a:rPr lang="ru-RU" sz="600" dirty="0" smtClean="0"/>
                        <a:t> средства</a:t>
                      </a:r>
                      <a:endParaRPr lang="ru-RU" sz="6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ru-RU" sz="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ru-RU" sz="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215035">
                <a:tc>
                  <a:txBody>
                    <a:bodyPr/>
                    <a:lstStyle/>
                    <a:p>
                      <a:r>
                        <a:rPr lang="ru-RU" sz="600" dirty="0" smtClean="0"/>
                        <a:t>1.2. </a:t>
                      </a:r>
                      <a:r>
                        <a:rPr lang="ru-RU" sz="600" smtClean="0"/>
                        <a:t>Иные </a:t>
                      </a:r>
                      <a:r>
                        <a:rPr lang="ru-RU" sz="600" baseline="0" smtClean="0"/>
                        <a:t>источники</a:t>
                      </a:r>
                      <a:endParaRPr lang="ru-RU" sz="6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sz="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sz="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r h="4096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1" u="none" strike="noStrike" kern="1200" cap="none" spc="0" normalizeH="0" baseline="0" noProof="0" dirty="0" smtClean="0">
                          <a:ln>
                            <a:noFill/>
                          </a:ln>
                          <a:solidFill>
                            <a:prstClr val="black"/>
                          </a:solidFill>
                          <a:effectLst/>
                          <a:uLnTx/>
                          <a:uFillTx/>
                          <a:latin typeface="+mn-lt"/>
                          <a:ea typeface="+mn-ea"/>
                          <a:cs typeface="+mn-cs"/>
                        </a:rPr>
                        <a:t>Результат 1.2.</a:t>
                      </a:r>
                    </a:p>
                    <a:p>
                      <a:endParaRPr lang="ru-RU" sz="6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10"/>
                  </a:ext>
                </a:extLst>
              </a:tr>
              <a:tr h="204824">
                <a:tc>
                  <a:txBody>
                    <a:bodyPr/>
                    <a:lstStyle/>
                    <a:p>
                      <a:r>
                        <a:rPr lang="ru-RU" sz="600" dirty="0" smtClean="0"/>
                        <a:t>1.1. </a:t>
                      </a:r>
                      <a:r>
                        <a:rPr lang="ru-RU" sz="600" dirty="0" err="1" smtClean="0"/>
                        <a:t>Грантовские</a:t>
                      </a:r>
                      <a:r>
                        <a:rPr lang="ru-RU" sz="600" dirty="0" smtClean="0"/>
                        <a:t> средства</a:t>
                      </a:r>
                      <a:endParaRPr lang="ru-RU" sz="600" dirty="0"/>
                    </a:p>
                  </a:txBody>
                  <a:tcPr>
                    <a:lnR w="12700" cap="flat" cmpd="sng" algn="ctr">
                      <a:solidFill>
                        <a:schemeClr val="tx1"/>
                      </a:solidFill>
                      <a:prstDash val="solid"/>
                      <a:round/>
                      <a:headEnd type="none" w="med" len="med"/>
                      <a:tailEnd type="none" w="med" len="med"/>
                    </a:lnR>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11"/>
                  </a:ext>
                </a:extLst>
              </a:tr>
              <a:tr h="204824">
                <a:tc>
                  <a:txBody>
                    <a:bodyPr/>
                    <a:lstStyle/>
                    <a:p>
                      <a:r>
                        <a:rPr lang="ru-RU" sz="600" dirty="0" smtClean="0"/>
                        <a:t>1.2. Иные</a:t>
                      </a:r>
                      <a:r>
                        <a:rPr lang="ru-RU" sz="600" baseline="0" dirty="0" smtClean="0"/>
                        <a:t> средства</a:t>
                      </a:r>
                      <a:endParaRPr lang="ru-RU" sz="600" dirty="0"/>
                    </a:p>
                  </a:txBody>
                  <a:tcPr>
                    <a:lnR w="12700" cap="flat" cmpd="sng" algn="ctr">
                      <a:solidFill>
                        <a:schemeClr val="tx1"/>
                      </a:solidFill>
                      <a:prstDash val="solid"/>
                      <a:round/>
                      <a:headEnd type="none" w="med" len="med"/>
                      <a:tailEnd type="none" w="med" len="med"/>
                    </a:lnR>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12"/>
                  </a:ext>
                </a:extLst>
              </a:tr>
              <a:tr h="221893">
                <a:tc>
                  <a:txBody>
                    <a:bodyPr/>
                    <a:lstStyle/>
                    <a:p>
                      <a:pPr algn="l"/>
                      <a:r>
                        <a:rPr lang="ru-RU" sz="700" b="1" i="1" dirty="0" smtClean="0"/>
                        <a:t>Всего по проекту, в </a:t>
                      </a:r>
                      <a:r>
                        <a:rPr lang="ru-RU" sz="700" b="1" i="1" dirty="0" err="1" smtClean="0"/>
                        <a:t>т.ч</a:t>
                      </a:r>
                      <a:r>
                        <a:rPr lang="ru-RU" sz="700" b="1" i="1" dirty="0" smtClean="0"/>
                        <a:t>.:</a:t>
                      </a:r>
                      <a:endParaRPr lang="ru-RU" sz="700" b="1" i="1" dirty="0"/>
                    </a:p>
                  </a:txBody>
                  <a:tcPr>
                    <a:lnR w="12700" cap="flat" cmpd="sng" algn="ctr">
                      <a:solidFill>
                        <a:schemeClr val="tx1"/>
                      </a:solidFill>
                      <a:prstDash val="solid"/>
                      <a:round/>
                      <a:headEnd type="none" w="med" len="med"/>
                      <a:tailEnd type="none" w="med" len="med"/>
                    </a:lnR>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ru-RU"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18"/>
                  </a:ext>
                </a:extLst>
              </a:tr>
            </a:tbl>
          </a:graphicData>
        </a:graphic>
      </p:graphicFrame>
      <p:sp>
        <p:nvSpPr>
          <p:cNvPr id="10" name="TextBox 9"/>
          <p:cNvSpPr txBox="1"/>
          <p:nvPr/>
        </p:nvSpPr>
        <p:spPr>
          <a:xfrm>
            <a:off x="1115616" y="220164"/>
            <a:ext cx="6624736" cy="246221"/>
          </a:xfrm>
          <a:prstGeom prst="rect">
            <a:avLst/>
          </a:prstGeom>
          <a:noFill/>
        </p:spPr>
        <p:txBody>
          <a:bodyPr wrap="square" rtlCol="0">
            <a:spAutoFit/>
          </a:bodyPr>
          <a:lstStyle/>
          <a:p>
            <a:pPr algn="ctr"/>
            <a:r>
              <a:rPr lang="ru-RU" sz="1000" b="1" i="1" dirty="0" smtClean="0">
                <a:solidFill>
                  <a:schemeClr val="accent5">
                    <a:lumMod val="50000"/>
                  </a:schemeClr>
                </a:solidFill>
              </a:rPr>
              <a:t>Финансовое обеспечение реализации проектов</a:t>
            </a:r>
          </a:p>
        </p:txBody>
      </p:sp>
      <p:pic>
        <p:nvPicPr>
          <p:cNvPr id="2" name="Рисунок 1"/>
          <p:cNvPicPr>
            <a:picLocks noChangeAspect="1"/>
          </p:cNvPicPr>
          <p:nvPr/>
        </p:nvPicPr>
        <p:blipFill>
          <a:blip r:embed="rId3" cstate="print"/>
          <a:stretch>
            <a:fillRect/>
          </a:stretch>
        </p:blipFill>
        <p:spPr>
          <a:xfrm>
            <a:off x="18728" y="10064"/>
            <a:ext cx="547537" cy="544027"/>
          </a:xfrm>
          <a:prstGeom prst="rect">
            <a:avLst/>
          </a:prstGeom>
        </p:spPr>
      </p:pic>
    </p:spTree>
    <p:extLst>
      <p:ext uri="{BB962C8B-B14F-4D97-AF65-F5344CB8AC3E}">
        <p14:creationId xmlns:p14="http://schemas.microsoft.com/office/powerpoint/2010/main" val="85578672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1189</TotalTime>
  <Words>671</Words>
  <Application>Microsoft Office PowerPoint</Application>
  <PresentationFormat>Экран (16:9)</PresentationFormat>
  <Paragraphs>96</Paragraphs>
  <Slides>10</Slides>
  <Notes>10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a_AvanteBs</vt:lpstr>
      <vt:lpstr>Arial</vt:lpstr>
      <vt:lpstr>Calibri</vt:lpstr>
      <vt:lpstr>Century Gothic</vt:lpstr>
      <vt:lpstr>Symbol</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Анастасия</dc:creator>
  <cp:lastModifiedBy>Абросимова Наталья Петровна</cp:lastModifiedBy>
  <cp:revision>116</cp:revision>
  <cp:lastPrinted>2020-02-14T02:23:47Z</cp:lastPrinted>
  <dcterms:created xsi:type="dcterms:W3CDTF">2018-03-23T10:26:58Z</dcterms:created>
  <dcterms:modified xsi:type="dcterms:W3CDTF">2020-02-14T02:25:33Z</dcterms:modified>
</cp:coreProperties>
</file>