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0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Программа маршрута </a:t>
          </a:r>
          <a:r>
            <a:rPr lang="ru-RU" sz="2400" dirty="0" smtClean="0"/>
            <a:t>(график движения , места и время остановок)</a:t>
          </a:r>
          <a:endParaRPr lang="ru-RU" sz="24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B951F2AA-F7C9-46E6-B666-CDCA54765A9F}">
      <dgm:prSet custT="1"/>
      <dgm:spPr/>
      <dgm:t>
        <a:bodyPr vert="vert270"/>
        <a:lstStyle/>
        <a:p>
          <a:r>
            <a:rPr lang="ru-RU" sz="2000" dirty="0" smtClean="0"/>
            <a:t>Список набора пищевых продуктов </a:t>
          </a:r>
          <a:r>
            <a:rPr lang="ru-RU" dirty="0" smtClean="0"/>
            <a:t>(в случае нахождения детей в пути согласно графику более 3 часов)</a:t>
          </a:r>
          <a:endParaRPr lang="ru-RU" sz="2400" dirty="0"/>
        </a:p>
      </dgm:t>
    </dgm:pt>
    <dgm:pt modelId="{7B7B0E51-4AED-4674-8CAE-2815F12E2F69}" type="parTrans" cxnId="{43EBF2B6-C4B3-47D6-A45E-593FF4E21A64}">
      <dgm:prSet/>
      <dgm:spPr/>
      <dgm:t>
        <a:bodyPr/>
        <a:lstStyle/>
        <a:p>
          <a:endParaRPr lang="ru-RU"/>
        </a:p>
      </dgm:t>
    </dgm:pt>
    <dgm:pt modelId="{D336BC85-64BD-4737-8C49-57233AC5E029}" type="sibTrans" cxnId="{43EBF2B6-C4B3-47D6-A45E-593FF4E21A64}">
      <dgm:prSet/>
      <dgm:spPr/>
      <dgm:t>
        <a:bodyPr/>
        <a:lstStyle/>
        <a:p>
          <a:endParaRPr lang="ru-RU"/>
        </a:p>
      </dgm:t>
    </dgm:pt>
    <dgm:pt modelId="{D1BC2248-F06C-4096-9AA2-8D4B454403B6}">
      <dgm:prSet custT="1"/>
      <dgm:spPr/>
      <dgm:t>
        <a:bodyPr vert="vert270"/>
        <a:lstStyle/>
        <a:p>
          <a:r>
            <a:rPr lang="ru-RU" sz="2000" dirty="0" smtClean="0"/>
            <a:t> Сведения о медработниках </a:t>
          </a:r>
          <a:r>
            <a:rPr lang="ru-RU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dirty="0"/>
        </a:p>
      </dgm:t>
    </dgm:pt>
    <dgm:pt modelId="{5C874B6C-E7C9-4C37-A10B-0B68D402FD06}" type="parTrans" cxnId="{DFF8BAAC-3BF1-4B59-A4ED-34B39F36EEAC}">
      <dgm:prSet/>
      <dgm:spPr/>
      <dgm:t>
        <a:bodyPr/>
        <a:lstStyle/>
        <a:p>
          <a:endParaRPr lang="ru-RU"/>
        </a:p>
      </dgm:t>
    </dgm:pt>
    <dgm:pt modelId="{D71DFC26-6967-4E77-A51C-6AFEF1CEF566}" type="sibTrans" cxnId="{DFF8BAAC-3BF1-4B59-A4ED-34B39F36EEAC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6" custScaleY="213978" custLinFactNeighborX="3977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6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C27CBB53-E2AF-4F6F-B39B-6E873FC5290A}" type="pres">
      <dgm:prSet presAssocID="{B951F2AA-F7C9-46E6-B666-CDCA54765A9F}" presName="vertTwo" presStyleCnt="0"/>
      <dgm:spPr/>
    </dgm:pt>
    <dgm:pt modelId="{DD11ED5B-041E-4506-B118-C468455DC209}" type="pres">
      <dgm:prSet presAssocID="{B951F2AA-F7C9-46E6-B666-CDCA54765A9F}" presName="txTwo" presStyleLbl="node2" presStyleIdx="4" presStyleCnt="6" custScaleX="100114" custScaleY="215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D5C12-C710-407A-96F6-9CF287F019AF}" type="pres">
      <dgm:prSet presAssocID="{B951F2AA-F7C9-46E6-B666-CDCA54765A9F}" presName="horzTwo" presStyleCnt="0"/>
      <dgm:spPr/>
    </dgm:pt>
    <dgm:pt modelId="{50BA499E-1F22-4B9C-BD8A-969E79860587}" type="pres">
      <dgm:prSet presAssocID="{D336BC85-64BD-4737-8C49-57233AC5E029}" presName="sibSpaceTwo" presStyleCnt="0"/>
      <dgm:spPr/>
    </dgm:pt>
    <dgm:pt modelId="{A3A3A29E-7876-4300-9436-D405616A0531}" type="pres">
      <dgm:prSet presAssocID="{D1BC2248-F06C-4096-9AA2-8D4B454403B6}" presName="vertTwo" presStyleCnt="0"/>
      <dgm:spPr/>
    </dgm:pt>
    <dgm:pt modelId="{4EAA4B54-629D-4E20-9ADB-F6FC11BA8E69}" type="pres">
      <dgm:prSet presAssocID="{D1BC2248-F06C-4096-9AA2-8D4B454403B6}" presName="txTwo" presStyleLbl="node2" presStyleIdx="5" presStyleCnt="6" custScaleX="93051" custScaleY="216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A2FF8-73B5-4804-875A-73531A044562}" type="pres">
      <dgm:prSet presAssocID="{D1BC2248-F06C-4096-9AA2-8D4B454403B6}" presName="horzTwo" presStyleCnt="0"/>
      <dgm:spPr/>
    </dgm:pt>
  </dgm:ptLst>
  <dgm:cxnLst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DFF8BAAC-3BF1-4B59-A4ED-34B39F36EEAC}" srcId="{2C4D32EB-11B2-4767-B407-2786DF031F29}" destId="{D1BC2248-F06C-4096-9AA2-8D4B454403B6}" srcOrd="5" destOrd="0" parTransId="{5C874B6C-E7C9-4C37-A10B-0B68D402FD06}" sibTransId="{D71DFC26-6967-4E77-A51C-6AFEF1CEF566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DA774EBD-4443-45C9-BB19-21D012DBEDB1}" type="presOf" srcId="{D1BC2248-F06C-4096-9AA2-8D4B454403B6}" destId="{4EAA4B54-629D-4E20-9ADB-F6FC11BA8E69}" srcOrd="0" destOrd="0" presId="urn:microsoft.com/office/officeart/2005/8/layout/hierarchy4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006F2337-D030-48F4-AC0A-08842C12A151}" type="presOf" srcId="{B951F2AA-F7C9-46E6-B666-CDCA54765A9F}" destId="{DD11ED5B-041E-4506-B118-C468455DC209}" srcOrd="0" destOrd="0" presId="urn:microsoft.com/office/officeart/2005/8/layout/hierarchy4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43EBF2B6-C4B3-47D6-A45E-593FF4E21A64}" srcId="{2C4D32EB-11B2-4767-B407-2786DF031F29}" destId="{B951F2AA-F7C9-46E6-B666-CDCA54765A9F}" srcOrd="4" destOrd="0" parTransId="{7B7B0E51-4AED-4674-8CAE-2815F12E2F69}" sibTransId="{D336BC85-64BD-4737-8C49-57233AC5E029}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97CCF2DA-3337-4C71-82C3-577A2516B2ED}" type="presParOf" srcId="{C7561C82-6048-4897-820E-98BEADF1803F}" destId="{8F483093-1734-4EFA-B19C-20E6C8FF6900}" srcOrd="7" destOrd="0" presId="urn:microsoft.com/office/officeart/2005/8/layout/hierarchy4"/>
    <dgm:cxn modelId="{57D6B6CB-32F7-4805-8D5C-013C2FBFCBCC}" type="presParOf" srcId="{C7561C82-6048-4897-820E-98BEADF1803F}" destId="{C27CBB53-E2AF-4F6F-B39B-6E873FC5290A}" srcOrd="8" destOrd="0" presId="urn:microsoft.com/office/officeart/2005/8/layout/hierarchy4"/>
    <dgm:cxn modelId="{06F873E9-053D-41E7-93EE-00247A92EDE4}" type="presParOf" srcId="{C27CBB53-E2AF-4F6F-B39B-6E873FC5290A}" destId="{DD11ED5B-041E-4506-B118-C468455DC209}" srcOrd="0" destOrd="0" presId="urn:microsoft.com/office/officeart/2005/8/layout/hierarchy4"/>
    <dgm:cxn modelId="{5BFE6021-4EC2-4621-9976-7E1CEB73DED7}" type="presParOf" srcId="{C27CBB53-E2AF-4F6F-B39B-6E873FC5290A}" destId="{3D1D5C12-C710-407A-96F6-9CF287F019AF}" srcOrd="1" destOrd="0" presId="urn:microsoft.com/office/officeart/2005/8/layout/hierarchy4"/>
    <dgm:cxn modelId="{7F1FA3CD-80D0-4E2C-BCA0-7E025D836FF6}" type="presParOf" srcId="{C7561C82-6048-4897-820E-98BEADF1803F}" destId="{50BA499E-1F22-4B9C-BD8A-969E79860587}" srcOrd="9" destOrd="0" presId="urn:microsoft.com/office/officeart/2005/8/layout/hierarchy4"/>
    <dgm:cxn modelId="{68FEBF66-0F28-490E-97DF-754B24FF403A}" type="presParOf" srcId="{C7561C82-6048-4897-820E-98BEADF1803F}" destId="{A3A3A29E-7876-4300-9436-D405616A0531}" srcOrd="10" destOrd="0" presId="urn:microsoft.com/office/officeart/2005/8/layout/hierarchy4"/>
    <dgm:cxn modelId="{222FB603-7654-4358-B354-AD6DBE60C53A}" type="presParOf" srcId="{A3A3A29E-7876-4300-9436-D405616A0531}" destId="{4EAA4B54-629D-4E20-9ADB-F6FC11BA8E69}" srcOrd="0" destOrd="0" presId="urn:microsoft.com/office/officeart/2005/8/layout/hierarchy4"/>
    <dgm:cxn modelId="{10311397-68AC-452B-8FBD-7445A31359FB}" type="presParOf" srcId="{A3A3A29E-7876-4300-9436-D405616A0531}" destId="{875A2FF8-73B5-4804-875A-73531A0445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A8399-A363-4B36-8328-C9D520455D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2193E-D039-49CC-88BA-13C2C125AF42}">
      <dgm:prSet phldrT="[Текст]"/>
      <dgm:spPr/>
      <dgm:t>
        <a:bodyPr/>
        <a:lstStyle/>
        <a:p>
          <a:r>
            <a:rPr lang="ru-RU" b="1" dirty="0" smtClean="0"/>
            <a:t>Количество автобусов</a:t>
          </a:r>
          <a:endParaRPr lang="ru-RU" b="1" dirty="0"/>
        </a:p>
      </dgm:t>
    </dgm:pt>
    <dgm:pt modelId="{D47F32F0-FE33-478D-8FA0-5D1A60375A1A}" type="parTrans" cxnId="{B6BDE065-1E12-4985-BBE1-87E3BB542246}">
      <dgm:prSet/>
      <dgm:spPr/>
      <dgm:t>
        <a:bodyPr/>
        <a:lstStyle/>
        <a:p>
          <a:endParaRPr lang="ru-RU"/>
        </a:p>
      </dgm:t>
    </dgm:pt>
    <dgm:pt modelId="{2C64EF8A-9DBD-41BC-AFC2-7264D1C229AB}" type="sibTrans" cxnId="{B6BDE065-1E12-4985-BBE1-87E3BB542246}">
      <dgm:prSet/>
      <dgm:spPr/>
      <dgm:t>
        <a:bodyPr/>
        <a:lstStyle/>
        <a:p>
          <a:endParaRPr lang="ru-RU"/>
        </a:p>
      </dgm:t>
    </dgm:pt>
    <dgm:pt modelId="{DEBA3EB2-91B3-4C50-8285-9D3F80A01680}">
      <dgm:prSet phldrT="[Текст]"/>
      <dgm:spPr/>
      <dgm:t>
        <a:bodyPr/>
        <a:lstStyle/>
        <a:p>
          <a:r>
            <a:rPr lang="ru-RU" b="1" dirty="0" smtClean="0"/>
            <a:t>1 или 2 </a:t>
          </a:r>
          <a:endParaRPr lang="ru-RU" b="1" dirty="0"/>
        </a:p>
      </dgm:t>
    </dgm:pt>
    <dgm:pt modelId="{D1D37563-6358-400C-BB28-48D7A6F3946B}" type="parTrans" cxnId="{0AD3660A-E531-487F-8B6E-E0FFC9CFCE72}">
      <dgm:prSet/>
      <dgm:spPr/>
      <dgm:t>
        <a:bodyPr/>
        <a:lstStyle/>
        <a:p>
          <a:endParaRPr lang="ru-RU"/>
        </a:p>
      </dgm:t>
    </dgm:pt>
    <dgm:pt modelId="{3275F937-2B55-4F34-A7E4-D431F3627869}" type="sibTrans" cxnId="{0AD3660A-E531-487F-8B6E-E0FFC9CFCE72}">
      <dgm:prSet/>
      <dgm:spPr/>
      <dgm:t>
        <a:bodyPr/>
        <a:lstStyle/>
        <a:p>
          <a:endParaRPr lang="ru-RU"/>
        </a:p>
      </dgm:t>
    </dgm:pt>
    <dgm:pt modelId="{1A542592-5EFB-4DAB-9074-030393C0337B}">
      <dgm:prSet phldrT="[Текст]"/>
      <dgm:spPr/>
      <dgm:t>
        <a:bodyPr/>
        <a:lstStyle/>
        <a:p>
          <a:r>
            <a:rPr lang="ru-RU" b="1" dirty="0" smtClean="0"/>
            <a:t>Подача уведомления</a:t>
          </a:r>
          <a:r>
            <a:rPr lang="ru-RU" dirty="0" smtClean="0"/>
            <a:t>          </a:t>
          </a:r>
          <a:r>
            <a:rPr lang="ru-RU" b="1" dirty="0" smtClean="0">
              <a:solidFill>
                <a:srgbClr val="00B050"/>
              </a:solidFill>
            </a:rPr>
            <a:t>не позднее 2 дней </a:t>
          </a:r>
          <a:r>
            <a:rPr lang="ru-RU" dirty="0" smtClean="0"/>
            <a:t>до начала перевозки</a:t>
          </a:r>
          <a:endParaRPr lang="ru-RU" dirty="0"/>
        </a:p>
      </dgm:t>
    </dgm:pt>
    <dgm:pt modelId="{70E67CC6-FF27-42BC-982D-6F8E02C10B44}" type="parTrans" cxnId="{D9B67C19-0EC1-4183-BC59-0B1BAE856F5A}">
      <dgm:prSet/>
      <dgm:spPr/>
      <dgm:t>
        <a:bodyPr/>
        <a:lstStyle/>
        <a:p>
          <a:endParaRPr lang="ru-RU"/>
        </a:p>
      </dgm:t>
    </dgm:pt>
    <dgm:pt modelId="{FFF1E7E7-AB7B-4355-B7F6-B2BA7B3865CB}" type="sibTrans" cxnId="{D9B67C19-0EC1-4183-BC59-0B1BAE856F5A}">
      <dgm:prSet/>
      <dgm:spPr/>
      <dgm:t>
        <a:bodyPr/>
        <a:lstStyle/>
        <a:p>
          <a:endParaRPr lang="ru-RU"/>
        </a:p>
      </dgm:t>
    </dgm:pt>
    <dgm:pt modelId="{98232755-EC19-49DA-B310-76C31F4C3B20}">
      <dgm:prSet phldrT="[Текст]"/>
      <dgm:spPr/>
      <dgm:t>
        <a:bodyPr/>
        <a:lstStyle/>
        <a:p>
          <a:r>
            <a:rPr lang="ru-RU" b="1" dirty="0" smtClean="0"/>
            <a:t>3 и более</a:t>
          </a:r>
          <a:endParaRPr lang="ru-RU" b="1" dirty="0"/>
        </a:p>
      </dgm:t>
    </dgm:pt>
    <dgm:pt modelId="{4CDD1717-056A-49F0-8DDB-8D71EC903AB4}" type="parTrans" cxnId="{23520099-ADF9-4354-9CFD-2EB4BE5C19F6}">
      <dgm:prSet/>
      <dgm:spPr/>
      <dgm:t>
        <a:bodyPr/>
        <a:lstStyle/>
        <a:p>
          <a:endParaRPr lang="ru-RU"/>
        </a:p>
      </dgm:t>
    </dgm:pt>
    <dgm:pt modelId="{B74039FF-9B13-4880-8A77-AEE9DF4AC760}" type="sibTrans" cxnId="{23520099-ADF9-4354-9CFD-2EB4BE5C19F6}">
      <dgm:prSet/>
      <dgm:spPr/>
      <dgm:t>
        <a:bodyPr/>
        <a:lstStyle/>
        <a:p>
          <a:endParaRPr lang="ru-RU"/>
        </a:p>
      </dgm:t>
    </dgm:pt>
    <dgm:pt modelId="{E5D4BA16-2EED-402F-9675-C668AB56F525}">
      <dgm:prSet phldrT="[Текст]"/>
      <dgm:spPr/>
      <dgm:t>
        <a:bodyPr/>
        <a:lstStyle/>
        <a:p>
          <a:r>
            <a:rPr lang="ru-RU" b="1" dirty="0" smtClean="0"/>
            <a:t>Подача заявки на сопровождение </a:t>
          </a:r>
          <a:r>
            <a:rPr lang="ru-RU" b="1" dirty="0" smtClean="0">
              <a:solidFill>
                <a:srgbClr val="FF0000"/>
              </a:solidFill>
            </a:rPr>
            <a:t>не менее чем за 10 дней </a:t>
          </a:r>
          <a:r>
            <a:rPr lang="ru-RU" dirty="0" smtClean="0"/>
            <a:t>до перевозки</a:t>
          </a:r>
          <a:endParaRPr lang="ru-RU" dirty="0"/>
        </a:p>
      </dgm:t>
    </dgm:pt>
    <dgm:pt modelId="{90EC5FC4-A2C0-4928-B6AE-63F81BEA705C}" type="parTrans" cxnId="{648B150F-BA81-445E-B6FC-76939A4DAB8E}">
      <dgm:prSet/>
      <dgm:spPr/>
      <dgm:t>
        <a:bodyPr/>
        <a:lstStyle/>
        <a:p>
          <a:endParaRPr lang="ru-RU"/>
        </a:p>
      </dgm:t>
    </dgm:pt>
    <dgm:pt modelId="{8528EF5C-6B54-499B-AFA3-26025173B7CD}" type="sibTrans" cxnId="{648B150F-BA81-445E-B6FC-76939A4DAB8E}">
      <dgm:prSet/>
      <dgm:spPr/>
      <dgm:t>
        <a:bodyPr/>
        <a:lstStyle/>
        <a:p>
          <a:endParaRPr lang="ru-RU"/>
        </a:p>
      </dgm:t>
    </dgm:pt>
    <dgm:pt modelId="{F00823CC-143C-4C55-9A96-21B638E4DD3F}" type="pres">
      <dgm:prSet presAssocID="{2F3A8399-A363-4B36-8328-C9D520455D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ED0B0F-E425-4296-A04E-C3B9B2950FE0}" type="pres">
      <dgm:prSet presAssocID="{BDD2193E-D039-49CC-88BA-13C2C125AF42}" presName="hierRoot1" presStyleCnt="0"/>
      <dgm:spPr/>
    </dgm:pt>
    <dgm:pt modelId="{16643E7E-B742-4669-B186-983B6F8E82B7}" type="pres">
      <dgm:prSet presAssocID="{BDD2193E-D039-49CC-88BA-13C2C125AF42}" presName="composite" presStyleCnt="0"/>
      <dgm:spPr/>
    </dgm:pt>
    <dgm:pt modelId="{F96ECDF7-7437-4F0E-92BD-2D656577A4F3}" type="pres">
      <dgm:prSet presAssocID="{BDD2193E-D039-49CC-88BA-13C2C125AF42}" presName="background" presStyleLbl="node0" presStyleIdx="0" presStyleCnt="1"/>
      <dgm:spPr/>
    </dgm:pt>
    <dgm:pt modelId="{84AD0F37-5EBA-481C-B4A9-C411C7091FA4}" type="pres">
      <dgm:prSet presAssocID="{BDD2193E-D039-49CC-88BA-13C2C125AF4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EB7CC-2764-4FF6-B352-D28E31B6337A}" type="pres">
      <dgm:prSet presAssocID="{BDD2193E-D039-49CC-88BA-13C2C125AF42}" presName="hierChild2" presStyleCnt="0"/>
      <dgm:spPr/>
    </dgm:pt>
    <dgm:pt modelId="{A55CD268-3FFB-4C9F-B881-8F51C9C794E6}" type="pres">
      <dgm:prSet presAssocID="{D1D37563-6358-400C-BB28-48D7A6F394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D636FF-13A0-48A9-8018-4443A2DEDD2C}" type="pres">
      <dgm:prSet presAssocID="{DEBA3EB2-91B3-4C50-8285-9D3F80A01680}" presName="hierRoot2" presStyleCnt="0"/>
      <dgm:spPr/>
    </dgm:pt>
    <dgm:pt modelId="{BF029BD3-3096-4416-97D8-B5EB1C5D3371}" type="pres">
      <dgm:prSet presAssocID="{DEBA3EB2-91B3-4C50-8285-9D3F80A01680}" presName="composite2" presStyleCnt="0"/>
      <dgm:spPr/>
    </dgm:pt>
    <dgm:pt modelId="{B1B73EE6-1106-430E-9F51-4FEC54620291}" type="pres">
      <dgm:prSet presAssocID="{DEBA3EB2-91B3-4C50-8285-9D3F80A01680}" presName="background2" presStyleLbl="node2" presStyleIdx="0" presStyleCnt="2"/>
      <dgm:spPr/>
    </dgm:pt>
    <dgm:pt modelId="{AD9E1F5F-72B3-4994-AF67-87E5B7FC1773}" type="pres">
      <dgm:prSet presAssocID="{DEBA3EB2-91B3-4C50-8285-9D3F80A0168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57E76-CCE6-44FB-BEB7-B217DA4D3AE4}" type="pres">
      <dgm:prSet presAssocID="{DEBA3EB2-91B3-4C50-8285-9D3F80A01680}" presName="hierChild3" presStyleCnt="0"/>
      <dgm:spPr/>
    </dgm:pt>
    <dgm:pt modelId="{EF373FC4-EED5-4081-B0A7-F85EF5F8F297}" type="pres">
      <dgm:prSet presAssocID="{70E67CC6-FF27-42BC-982D-6F8E02C10B4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0185587-50BC-4C5E-8211-DD348B5EC030}" type="pres">
      <dgm:prSet presAssocID="{1A542592-5EFB-4DAB-9074-030393C0337B}" presName="hierRoot3" presStyleCnt="0"/>
      <dgm:spPr/>
    </dgm:pt>
    <dgm:pt modelId="{5F3AEDF6-8306-4AB0-B6E7-6E61F7DC4381}" type="pres">
      <dgm:prSet presAssocID="{1A542592-5EFB-4DAB-9074-030393C0337B}" presName="composite3" presStyleCnt="0"/>
      <dgm:spPr/>
    </dgm:pt>
    <dgm:pt modelId="{70F88C7F-051B-4627-B907-C8F33CD14F7D}" type="pres">
      <dgm:prSet presAssocID="{1A542592-5EFB-4DAB-9074-030393C0337B}" presName="background3" presStyleLbl="node3" presStyleIdx="0" presStyleCnt="2"/>
      <dgm:spPr/>
    </dgm:pt>
    <dgm:pt modelId="{A9FC3019-6E5B-46C6-80BA-F18465327AC4}" type="pres">
      <dgm:prSet presAssocID="{1A542592-5EFB-4DAB-9074-030393C0337B}" presName="text3" presStyleLbl="fgAcc3" presStyleIdx="0" presStyleCnt="2" custScaleX="203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2F87BA-8B53-4E50-AA08-CF31F28C6B87}" type="pres">
      <dgm:prSet presAssocID="{1A542592-5EFB-4DAB-9074-030393C0337B}" presName="hierChild4" presStyleCnt="0"/>
      <dgm:spPr/>
    </dgm:pt>
    <dgm:pt modelId="{78ED99E0-83AF-44B4-8611-8F1CF8DDEC41}" type="pres">
      <dgm:prSet presAssocID="{4CDD1717-056A-49F0-8DDB-8D71EC903AB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CED8ED8-C271-43F1-B0CC-E704700173E3}" type="pres">
      <dgm:prSet presAssocID="{98232755-EC19-49DA-B310-76C31F4C3B20}" presName="hierRoot2" presStyleCnt="0"/>
      <dgm:spPr/>
    </dgm:pt>
    <dgm:pt modelId="{FE25A307-054D-44BA-92CD-38088694FC68}" type="pres">
      <dgm:prSet presAssocID="{98232755-EC19-49DA-B310-76C31F4C3B20}" presName="composite2" presStyleCnt="0"/>
      <dgm:spPr/>
    </dgm:pt>
    <dgm:pt modelId="{D611EFBC-0708-4F78-BDEB-BB2718863A0E}" type="pres">
      <dgm:prSet presAssocID="{98232755-EC19-49DA-B310-76C31F4C3B20}" presName="background2" presStyleLbl="node2" presStyleIdx="1" presStyleCnt="2"/>
      <dgm:spPr/>
    </dgm:pt>
    <dgm:pt modelId="{9509F20B-57DB-455F-99D7-6A28D65E9937}" type="pres">
      <dgm:prSet presAssocID="{98232755-EC19-49DA-B310-76C31F4C3B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42978-F8BF-4F18-94CD-92E14CE32B83}" type="pres">
      <dgm:prSet presAssocID="{98232755-EC19-49DA-B310-76C31F4C3B20}" presName="hierChild3" presStyleCnt="0"/>
      <dgm:spPr/>
    </dgm:pt>
    <dgm:pt modelId="{CE1F7476-16AF-4551-8A72-4CD116F41DAE}" type="pres">
      <dgm:prSet presAssocID="{90EC5FC4-A2C0-4928-B6AE-63F81BEA705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6028A3-B5B7-42FD-9945-625F34E7D6BE}" type="pres">
      <dgm:prSet presAssocID="{E5D4BA16-2EED-402F-9675-C668AB56F525}" presName="hierRoot3" presStyleCnt="0"/>
      <dgm:spPr/>
    </dgm:pt>
    <dgm:pt modelId="{A09434FB-70FE-4A62-B9D1-776686C58ADE}" type="pres">
      <dgm:prSet presAssocID="{E5D4BA16-2EED-402F-9675-C668AB56F525}" presName="composite3" presStyleCnt="0"/>
      <dgm:spPr/>
    </dgm:pt>
    <dgm:pt modelId="{68BB6262-8301-4763-9AB4-36C748746CDD}" type="pres">
      <dgm:prSet presAssocID="{E5D4BA16-2EED-402F-9675-C668AB56F525}" presName="background3" presStyleLbl="node3" presStyleIdx="1" presStyleCnt="2"/>
      <dgm:spPr/>
    </dgm:pt>
    <dgm:pt modelId="{316D9171-F415-4263-A9D1-3F34919FBEB6}" type="pres">
      <dgm:prSet presAssocID="{E5D4BA16-2EED-402F-9675-C668AB56F525}" presName="text3" presStyleLbl="fgAcc3" presStyleIdx="1" presStyleCnt="2" custScaleX="214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9AAB6-7FC5-4E94-AE51-878F32DD8175}" type="pres">
      <dgm:prSet presAssocID="{E5D4BA16-2EED-402F-9675-C668AB56F525}" presName="hierChild4" presStyleCnt="0"/>
      <dgm:spPr/>
    </dgm:pt>
  </dgm:ptLst>
  <dgm:cxnLst>
    <dgm:cxn modelId="{4EA678CE-DD3E-4A20-B041-248A99B4A5B8}" type="presOf" srcId="{D1D37563-6358-400C-BB28-48D7A6F3946B}" destId="{A55CD268-3FFB-4C9F-B881-8F51C9C794E6}" srcOrd="0" destOrd="0" presId="urn:microsoft.com/office/officeart/2005/8/layout/hierarchy1"/>
    <dgm:cxn modelId="{C249CEAE-2D3D-4B7B-8CB3-3CD942D23237}" type="presOf" srcId="{2F3A8399-A363-4B36-8328-C9D520455D9F}" destId="{F00823CC-143C-4C55-9A96-21B638E4DD3F}" srcOrd="0" destOrd="0" presId="urn:microsoft.com/office/officeart/2005/8/layout/hierarchy1"/>
    <dgm:cxn modelId="{80E0CA43-82F0-413E-9AFB-357731F2193C}" type="presOf" srcId="{DEBA3EB2-91B3-4C50-8285-9D3F80A01680}" destId="{AD9E1F5F-72B3-4994-AF67-87E5B7FC1773}" srcOrd="0" destOrd="0" presId="urn:microsoft.com/office/officeart/2005/8/layout/hierarchy1"/>
    <dgm:cxn modelId="{0AD3660A-E531-487F-8B6E-E0FFC9CFCE72}" srcId="{BDD2193E-D039-49CC-88BA-13C2C125AF42}" destId="{DEBA3EB2-91B3-4C50-8285-9D3F80A01680}" srcOrd="0" destOrd="0" parTransId="{D1D37563-6358-400C-BB28-48D7A6F3946B}" sibTransId="{3275F937-2B55-4F34-A7E4-D431F3627869}"/>
    <dgm:cxn modelId="{7E8AAED8-FBFB-4F05-B43A-2B1C4D9888A8}" type="presOf" srcId="{4CDD1717-056A-49F0-8DDB-8D71EC903AB4}" destId="{78ED99E0-83AF-44B4-8611-8F1CF8DDEC41}" srcOrd="0" destOrd="0" presId="urn:microsoft.com/office/officeart/2005/8/layout/hierarchy1"/>
    <dgm:cxn modelId="{D9B67C19-0EC1-4183-BC59-0B1BAE856F5A}" srcId="{DEBA3EB2-91B3-4C50-8285-9D3F80A01680}" destId="{1A542592-5EFB-4DAB-9074-030393C0337B}" srcOrd="0" destOrd="0" parTransId="{70E67CC6-FF27-42BC-982D-6F8E02C10B44}" sibTransId="{FFF1E7E7-AB7B-4355-B7F6-B2BA7B3865CB}"/>
    <dgm:cxn modelId="{075582D1-F5F2-4BE1-98AC-347EBEA08CD6}" type="presOf" srcId="{BDD2193E-D039-49CC-88BA-13C2C125AF42}" destId="{84AD0F37-5EBA-481C-B4A9-C411C7091FA4}" srcOrd="0" destOrd="0" presId="urn:microsoft.com/office/officeart/2005/8/layout/hierarchy1"/>
    <dgm:cxn modelId="{4929C795-20FA-4DB6-8E04-68C40AA53709}" type="presOf" srcId="{1A542592-5EFB-4DAB-9074-030393C0337B}" destId="{A9FC3019-6E5B-46C6-80BA-F18465327AC4}" srcOrd="0" destOrd="0" presId="urn:microsoft.com/office/officeart/2005/8/layout/hierarchy1"/>
    <dgm:cxn modelId="{A958E05E-AA16-404C-81E2-509E82798F79}" type="presOf" srcId="{70E67CC6-FF27-42BC-982D-6F8E02C10B44}" destId="{EF373FC4-EED5-4081-B0A7-F85EF5F8F297}" srcOrd="0" destOrd="0" presId="urn:microsoft.com/office/officeart/2005/8/layout/hierarchy1"/>
    <dgm:cxn modelId="{5B8338FD-B442-49A7-8523-C3C534C0A7E4}" type="presOf" srcId="{98232755-EC19-49DA-B310-76C31F4C3B20}" destId="{9509F20B-57DB-455F-99D7-6A28D65E9937}" srcOrd="0" destOrd="0" presId="urn:microsoft.com/office/officeart/2005/8/layout/hierarchy1"/>
    <dgm:cxn modelId="{07E24BE6-3305-404C-AF37-A18472962890}" type="presOf" srcId="{E5D4BA16-2EED-402F-9675-C668AB56F525}" destId="{316D9171-F415-4263-A9D1-3F34919FBEB6}" srcOrd="0" destOrd="0" presId="urn:microsoft.com/office/officeart/2005/8/layout/hierarchy1"/>
    <dgm:cxn modelId="{B6BDE065-1E12-4985-BBE1-87E3BB542246}" srcId="{2F3A8399-A363-4B36-8328-C9D520455D9F}" destId="{BDD2193E-D039-49CC-88BA-13C2C125AF42}" srcOrd="0" destOrd="0" parTransId="{D47F32F0-FE33-478D-8FA0-5D1A60375A1A}" sibTransId="{2C64EF8A-9DBD-41BC-AFC2-7264D1C229AB}"/>
    <dgm:cxn modelId="{23520099-ADF9-4354-9CFD-2EB4BE5C19F6}" srcId="{BDD2193E-D039-49CC-88BA-13C2C125AF42}" destId="{98232755-EC19-49DA-B310-76C31F4C3B20}" srcOrd="1" destOrd="0" parTransId="{4CDD1717-056A-49F0-8DDB-8D71EC903AB4}" sibTransId="{B74039FF-9B13-4880-8A77-AEE9DF4AC760}"/>
    <dgm:cxn modelId="{648B150F-BA81-445E-B6FC-76939A4DAB8E}" srcId="{98232755-EC19-49DA-B310-76C31F4C3B20}" destId="{E5D4BA16-2EED-402F-9675-C668AB56F525}" srcOrd="0" destOrd="0" parTransId="{90EC5FC4-A2C0-4928-B6AE-63F81BEA705C}" sibTransId="{8528EF5C-6B54-499B-AFA3-26025173B7CD}"/>
    <dgm:cxn modelId="{9E2370DF-74DE-41F8-B117-E547C8B1966C}" type="presOf" srcId="{90EC5FC4-A2C0-4928-B6AE-63F81BEA705C}" destId="{CE1F7476-16AF-4551-8A72-4CD116F41DAE}" srcOrd="0" destOrd="0" presId="urn:microsoft.com/office/officeart/2005/8/layout/hierarchy1"/>
    <dgm:cxn modelId="{708FBF8E-D6D0-4B0F-9483-479FBBA8F035}" type="presParOf" srcId="{F00823CC-143C-4C55-9A96-21B638E4DD3F}" destId="{DFED0B0F-E425-4296-A04E-C3B9B2950FE0}" srcOrd="0" destOrd="0" presId="urn:microsoft.com/office/officeart/2005/8/layout/hierarchy1"/>
    <dgm:cxn modelId="{EFCD4247-7F99-484F-B9F6-00C71270EF2B}" type="presParOf" srcId="{DFED0B0F-E425-4296-A04E-C3B9B2950FE0}" destId="{16643E7E-B742-4669-B186-983B6F8E82B7}" srcOrd="0" destOrd="0" presId="urn:microsoft.com/office/officeart/2005/8/layout/hierarchy1"/>
    <dgm:cxn modelId="{C9B75ACE-C855-4647-83A9-2199EB04EA57}" type="presParOf" srcId="{16643E7E-B742-4669-B186-983B6F8E82B7}" destId="{F96ECDF7-7437-4F0E-92BD-2D656577A4F3}" srcOrd="0" destOrd="0" presId="urn:microsoft.com/office/officeart/2005/8/layout/hierarchy1"/>
    <dgm:cxn modelId="{DA2AC989-B85B-487B-9F21-D32376BB0717}" type="presParOf" srcId="{16643E7E-B742-4669-B186-983B6F8E82B7}" destId="{84AD0F37-5EBA-481C-B4A9-C411C7091FA4}" srcOrd="1" destOrd="0" presId="urn:microsoft.com/office/officeart/2005/8/layout/hierarchy1"/>
    <dgm:cxn modelId="{B9D60126-BA9D-4CBC-BB3B-CD94A96A3A3B}" type="presParOf" srcId="{DFED0B0F-E425-4296-A04E-C3B9B2950FE0}" destId="{DC5EB7CC-2764-4FF6-B352-D28E31B6337A}" srcOrd="1" destOrd="0" presId="urn:microsoft.com/office/officeart/2005/8/layout/hierarchy1"/>
    <dgm:cxn modelId="{A3D9D13F-6FC6-4618-B346-9A9F79D24374}" type="presParOf" srcId="{DC5EB7CC-2764-4FF6-B352-D28E31B6337A}" destId="{A55CD268-3FFB-4C9F-B881-8F51C9C794E6}" srcOrd="0" destOrd="0" presId="urn:microsoft.com/office/officeart/2005/8/layout/hierarchy1"/>
    <dgm:cxn modelId="{7AAD2DF5-B78F-4517-BCA2-D5B4FE4D8093}" type="presParOf" srcId="{DC5EB7CC-2764-4FF6-B352-D28E31B6337A}" destId="{9DD636FF-13A0-48A9-8018-4443A2DEDD2C}" srcOrd="1" destOrd="0" presId="urn:microsoft.com/office/officeart/2005/8/layout/hierarchy1"/>
    <dgm:cxn modelId="{2BA97A57-61C1-4B80-B132-D3C042D4F7F7}" type="presParOf" srcId="{9DD636FF-13A0-48A9-8018-4443A2DEDD2C}" destId="{BF029BD3-3096-4416-97D8-B5EB1C5D3371}" srcOrd="0" destOrd="0" presId="urn:microsoft.com/office/officeart/2005/8/layout/hierarchy1"/>
    <dgm:cxn modelId="{5C95D1C4-EC03-427E-9AF9-E857EA83D306}" type="presParOf" srcId="{BF029BD3-3096-4416-97D8-B5EB1C5D3371}" destId="{B1B73EE6-1106-430E-9F51-4FEC54620291}" srcOrd="0" destOrd="0" presId="urn:microsoft.com/office/officeart/2005/8/layout/hierarchy1"/>
    <dgm:cxn modelId="{6DFC4C33-EBD8-4310-9D90-38D1D9326D72}" type="presParOf" srcId="{BF029BD3-3096-4416-97D8-B5EB1C5D3371}" destId="{AD9E1F5F-72B3-4994-AF67-87E5B7FC1773}" srcOrd="1" destOrd="0" presId="urn:microsoft.com/office/officeart/2005/8/layout/hierarchy1"/>
    <dgm:cxn modelId="{C69FBC74-D2E8-4503-A1A3-2C774545F234}" type="presParOf" srcId="{9DD636FF-13A0-48A9-8018-4443A2DEDD2C}" destId="{3E257E76-CCE6-44FB-BEB7-B217DA4D3AE4}" srcOrd="1" destOrd="0" presId="urn:microsoft.com/office/officeart/2005/8/layout/hierarchy1"/>
    <dgm:cxn modelId="{08DD3F9E-03FA-4CBE-BF34-540CB4161F8B}" type="presParOf" srcId="{3E257E76-CCE6-44FB-BEB7-B217DA4D3AE4}" destId="{EF373FC4-EED5-4081-B0A7-F85EF5F8F297}" srcOrd="0" destOrd="0" presId="urn:microsoft.com/office/officeart/2005/8/layout/hierarchy1"/>
    <dgm:cxn modelId="{0FAC6B4A-11EB-4640-BBF5-E7281615CF7B}" type="presParOf" srcId="{3E257E76-CCE6-44FB-BEB7-B217DA4D3AE4}" destId="{F0185587-50BC-4C5E-8211-DD348B5EC030}" srcOrd="1" destOrd="0" presId="urn:microsoft.com/office/officeart/2005/8/layout/hierarchy1"/>
    <dgm:cxn modelId="{42ED9DDC-0252-4ECE-A546-3857F90945E5}" type="presParOf" srcId="{F0185587-50BC-4C5E-8211-DD348B5EC030}" destId="{5F3AEDF6-8306-4AB0-B6E7-6E61F7DC4381}" srcOrd="0" destOrd="0" presId="urn:microsoft.com/office/officeart/2005/8/layout/hierarchy1"/>
    <dgm:cxn modelId="{65D6D2FD-43DE-485E-9B1D-CB4F91225AF1}" type="presParOf" srcId="{5F3AEDF6-8306-4AB0-B6E7-6E61F7DC4381}" destId="{70F88C7F-051B-4627-B907-C8F33CD14F7D}" srcOrd="0" destOrd="0" presId="urn:microsoft.com/office/officeart/2005/8/layout/hierarchy1"/>
    <dgm:cxn modelId="{387D6791-49E4-422F-9FC5-DEA156088022}" type="presParOf" srcId="{5F3AEDF6-8306-4AB0-B6E7-6E61F7DC4381}" destId="{A9FC3019-6E5B-46C6-80BA-F18465327AC4}" srcOrd="1" destOrd="0" presId="urn:microsoft.com/office/officeart/2005/8/layout/hierarchy1"/>
    <dgm:cxn modelId="{CEA0599B-36A6-41C6-A3B5-D389E1927634}" type="presParOf" srcId="{F0185587-50BC-4C5E-8211-DD348B5EC030}" destId="{7B2F87BA-8B53-4E50-AA08-CF31F28C6B87}" srcOrd="1" destOrd="0" presId="urn:microsoft.com/office/officeart/2005/8/layout/hierarchy1"/>
    <dgm:cxn modelId="{737C0BCF-733A-4591-8BBA-1751BF9798C6}" type="presParOf" srcId="{DC5EB7CC-2764-4FF6-B352-D28E31B6337A}" destId="{78ED99E0-83AF-44B4-8611-8F1CF8DDEC41}" srcOrd="2" destOrd="0" presId="urn:microsoft.com/office/officeart/2005/8/layout/hierarchy1"/>
    <dgm:cxn modelId="{24289843-953E-4DC0-9EFF-430C4B88416B}" type="presParOf" srcId="{DC5EB7CC-2764-4FF6-B352-D28E31B6337A}" destId="{BCED8ED8-C271-43F1-B0CC-E704700173E3}" srcOrd="3" destOrd="0" presId="urn:microsoft.com/office/officeart/2005/8/layout/hierarchy1"/>
    <dgm:cxn modelId="{583A2B2B-C2B1-4D27-A5EB-C6090DD46E2E}" type="presParOf" srcId="{BCED8ED8-C271-43F1-B0CC-E704700173E3}" destId="{FE25A307-054D-44BA-92CD-38088694FC68}" srcOrd="0" destOrd="0" presId="urn:microsoft.com/office/officeart/2005/8/layout/hierarchy1"/>
    <dgm:cxn modelId="{76E780EE-4AC0-42B8-B679-DBD8BB3EC469}" type="presParOf" srcId="{FE25A307-054D-44BA-92CD-38088694FC68}" destId="{D611EFBC-0708-4F78-BDEB-BB2718863A0E}" srcOrd="0" destOrd="0" presId="urn:microsoft.com/office/officeart/2005/8/layout/hierarchy1"/>
    <dgm:cxn modelId="{AD7E6719-3B2C-4957-A544-BA0412B223D5}" type="presParOf" srcId="{FE25A307-054D-44BA-92CD-38088694FC68}" destId="{9509F20B-57DB-455F-99D7-6A28D65E9937}" srcOrd="1" destOrd="0" presId="urn:microsoft.com/office/officeart/2005/8/layout/hierarchy1"/>
    <dgm:cxn modelId="{D3FD9C77-EBCE-4389-9204-72D21E9E5DAE}" type="presParOf" srcId="{BCED8ED8-C271-43F1-B0CC-E704700173E3}" destId="{58242978-F8BF-4F18-94CD-92E14CE32B83}" srcOrd="1" destOrd="0" presId="urn:microsoft.com/office/officeart/2005/8/layout/hierarchy1"/>
    <dgm:cxn modelId="{CF722314-77B0-493B-A063-52761289A3BF}" type="presParOf" srcId="{58242978-F8BF-4F18-94CD-92E14CE32B83}" destId="{CE1F7476-16AF-4551-8A72-4CD116F41DAE}" srcOrd="0" destOrd="0" presId="urn:microsoft.com/office/officeart/2005/8/layout/hierarchy1"/>
    <dgm:cxn modelId="{68593B64-C5B3-409F-BE29-9B4D9C7EF941}" type="presParOf" srcId="{58242978-F8BF-4F18-94CD-92E14CE32B83}" destId="{566028A3-B5B7-42FD-9945-625F34E7D6BE}" srcOrd="1" destOrd="0" presId="urn:microsoft.com/office/officeart/2005/8/layout/hierarchy1"/>
    <dgm:cxn modelId="{F800A6BD-2CDA-41EC-956C-EC02F4130226}" type="presParOf" srcId="{566028A3-B5B7-42FD-9945-625F34E7D6BE}" destId="{A09434FB-70FE-4A62-B9D1-776686C58ADE}" srcOrd="0" destOrd="0" presId="urn:microsoft.com/office/officeart/2005/8/layout/hierarchy1"/>
    <dgm:cxn modelId="{599313D9-19B0-4501-97E2-5B3B05F1440E}" type="presParOf" srcId="{A09434FB-70FE-4A62-B9D1-776686C58ADE}" destId="{68BB6262-8301-4763-9AB4-36C748746CDD}" srcOrd="0" destOrd="0" presId="urn:microsoft.com/office/officeart/2005/8/layout/hierarchy1"/>
    <dgm:cxn modelId="{09670D8A-ABCB-4038-960E-BDEAAA3DB2BE}" type="presParOf" srcId="{A09434FB-70FE-4A62-B9D1-776686C58ADE}" destId="{316D9171-F415-4263-A9D1-3F34919FBEB6}" srcOrd="1" destOrd="0" presId="urn:microsoft.com/office/officeart/2005/8/layout/hierarchy1"/>
    <dgm:cxn modelId="{589E660C-8005-481E-9439-A3B53FB2FCD8}" type="presParOf" srcId="{566028A3-B5B7-42FD-9945-625F34E7D6BE}" destId="{FB59AAB6-7FC5-4E94-AE51-878F32DD81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3023582" y="2303451"/>
        <a:ext cx="1734649" cy="1734649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9945" y="310469"/>
        <a:ext cx="2221291" cy="1755190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91163" y="310469"/>
        <a:ext cx="2221291" cy="17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105668"/>
          <a:ext cx="8701188" cy="580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17010" y="122678"/>
        <a:ext cx="8667168" cy="546739"/>
      </dsp:txXfrm>
    </dsp:sp>
    <dsp:sp modelId="{CE6B9C40-3267-4CBB-804D-9DD279329D0D}">
      <dsp:nvSpPr>
        <dsp:cNvPr id="0" name=""/>
        <dsp:cNvSpPr/>
      </dsp:nvSpPr>
      <dsp:spPr>
        <a:xfrm>
          <a:off x="68757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108802" y="805626"/>
        <a:ext cx="1287145" cy="4251072"/>
      </dsp:txXfrm>
    </dsp:sp>
    <dsp:sp modelId="{5A9AC3EC-36FD-4A79-8E1E-7CF735338A25}">
      <dsp:nvSpPr>
        <dsp:cNvPr id="0" name=""/>
        <dsp:cNvSpPr/>
      </dsp:nvSpPr>
      <dsp:spPr>
        <a:xfrm>
          <a:off x="1526285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566330" y="805626"/>
        <a:ext cx="1287145" cy="4251072"/>
      </dsp:txXfrm>
    </dsp:sp>
    <dsp:sp modelId="{6065B6B2-4CE4-4FE3-979B-0C5BD9C99285}">
      <dsp:nvSpPr>
        <dsp:cNvPr id="0" name=""/>
        <dsp:cNvSpPr/>
      </dsp:nvSpPr>
      <dsp:spPr>
        <a:xfrm>
          <a:off x="2978549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Программа маршрута </a:t>
          </a:r>
          <a:r>
            <a:rPr lang="ru-RU" sz="2400" kern="1200" dirty="0" smtClean="0"/>
            <a:t>(график движения , места и время остановок)</a:t>
          </a:r>
          <a:endParaRPr lang="ru-RU" sz="2400" kern="1200" dirty="0"/>
        </a:p>
      </dsp:txBody>
      <dsp:txXfrm>
        <a:off x="3018594" y="814411"/>
        <a:ext cx="1287145" cy="4251072"/>
      </dsp:txXfrm>
    </dsp:sp>
    <dsp:sp modelId="{BEF5EBF3-A121-4D0F-A85D-29111B43316E}">
      <dsp:nvSpPr>
        <dsp:cNvPr id="0" name=""/>
        <dsp:cNvSpPr/>
      </dsp:nvSpPr>
      <dsp:spPr>
        <a:xfrm>
          <a:off x="4460633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4500678" y="814411"/>
        <a:ext cx="1287145" cy="4251072"/>
      </dsp:txXfrm>
    </dsp:sp>
    <dsp:sp modelId="{DD11ED5B-041E-4506-B118-C468455DC209}">
      <dsp:nvSpPr>
        <dsp:cNvPr id="0" name=""/>
        <dsp:cNvSpPr/>
      </dsp:nvSpPr>
      <dsp:spPr>
        <a:xfrm>
          <a:off x="5942716" y="774366"/>
          <a:ext cx="1368794" cy="43539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Список набора пищевых продуктов </a:t>
          </a:r>
          <a:r>
            <a:rPr lang="ru-RU" kern="1200" dirty="0" smtClean="0"/>
            <a:t>(в случае нахождения детей в пути согласно графику более 3 часов)</a:t>
          </a:r>
          <a:endParaRPr lang="ru-RU" sz="2400" kern="1200" dirty="0"/>
        </a:p>
      </dsp:txBody>
      <dsp:txXfrm>
        <a:off x="5982807" y="814457"/>
        <a:ext cx="1288612" cy="4273812"/>
      </dsp:txXfrm>
    </dsp:sp>
    <dsp:sp modelId="{4EAA4B54-629D-4E20-9ADB-F6FC11BA8E69}">
      <dsp:nvSpPr>
        <dsp:cNvPr id="0" name=""/>
        <dsp:cNvSpPr/>
      </dsp:nvSpPr>
      <dsp:spPr>
        <a:xfrm>
          <a:off x="7426358" y="774366"/>
          <a:ext cx="1272226" cy="43733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Сведения о медработниках </a:t>
          </a:r>
          <a:r>
            <a:rPr lang="ru-RU" kern="1200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kern="1200" dirty="0"/>
        </a:p>
      </dsp:txBody>
      <dsp:txXfrm>
        <a:off x="7463620" y="811628"/>
        <a:ext cx="1197702" cy="4298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F7476-16AF-4551-8A72-4CD116F41DAE}">
      <dsp:nvSpPr>
        <dsp:cNvPr id="0" name=""/>
        <dsp:cNvSpPr/>
      </dsp:nvSpPr>
      <dsp:spPr>
        <a:xfrm>
          <a:off x="6072674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D99E0-83AF-44B4-8611-8F1CF8DDEC41}">
      <dsp:nvSpPr>
        <dsp:cNvPr id="0" name=""/>
        <dsp:cNvSpPr/>
      </dsp:nvSpPr>
      <dsp:spPr>
        <a:xfrm>
          <a:off x="3996458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00"/>
              </a:lnTo>
              <a:lnTo>
                <a:pt x="2121936" y="363600"/>
              </a:lnTo>
              <a:lnTo>
                <a:pt x="2121936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3FC4-EED5-4081-B0A7-F85EF5F8F297}">
      <dsp:nvSpPr>
        <dsp:cNvPr id="0" name=""/>
        <dsp:cNvSpPr/>
      </dsp:nvSpPr>
      <dsp:spPr>
        <a:xfrm>
          <a:off x="1828801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CD268-3FFB-4C9F-B881-8F51C9C794E6}">
      <dsp:nvSpPr>
        <dsp:cNvPr id="0" name=""/>
        <dsp:cNvSpPr/>
      </dsp:nvSpPr>
      <dsp:spPr>
        <a:xfrm>
          <a:off x="1874521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2121936" y="0"/>
              </a:moveTo>
              <a:lnTo>
                <a:pt x="2121936" y="363600"/>
              </a:lnTo>
              <a:lnTo>
                <a:pt x="0" y="363600"/>
              </a:lnTo>
              <a:lnTo>
                <a:pt x="0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ECDF7-7437-4F0E-92BD-2D656577A4F3}">
      <dsp:nvSpPr>
        <dsp:cNvPr id="0" name=""/>
        <dsp:cNvSpPr/>
      </dsp:nvSpPr>
      <dsp:spPr>
        <a:xfrm>
          <a:off x="3079176" y="1249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D0F37-5EBA-481C-B4A9-C411C7091FA4}">
      <dsp:nvSpPr>
        <dsp:cNvPr id="0" name=""/>
        <dsp:cNvSpPr/>
      </dsp:nvSpPr>
      <dsp:spPr>
        <a:xfrm>
          <a:off x="3283016" y="3186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Количество автобусов</a:t>
          </a:r>
          <a:endParaRPr lang="ru-RU" sz="2100" b="1" kern="1200" dirty="0"/>
        </a:p>
      </dsp:txBody>
      <dsp:txXfrm>
        <a:off x="3317136" y="352738"/>
        <a:ext cx="1766323" cy="1096707"/>
      </dsp:txXfrm>
    </dsp:sp>
    <dsp:sp modelId="{B1B73EE6-1106-430E-9F51-4FEC54620291}">
      <dsp:nvSpPr>
        <dsp:cNvPr id="0" name=""/>
        <dsp:cNvSpPr/>
      </dsp:nvSpPr>
      <dsp:spPr>
        <a:xfrm>
          <a:off x="957239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E1F5F-72B3-4994-AF67-87E5B7FC1773}">
      <dsp:nvSpPr>
        <dsp:cNvPr id="0" name=""/>
        <dsp:cNvSpPr/>
      </dsp:nvSpPr>
      <dsp:spPr>
        <a:xfrm>
          <a:off x="1161080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 или 2 </a:t>
          </a:r>
          <a:endParaRPr lang="ru-RU" sz="2100" b="1" kern="1200" dirty="0"/>
        </a:p>
      </dsp:txBody>
      <dsp:txXfrm>
        <a:off x="1195200" y="2051238"/>
        <a:ext cx="1766323" cy="1096707"/>
      </dsp:txXfrm>
    </dsp:sp>
    <dsp:sp modelId="{70F88C7F-051B-4627-B907-C8F33CD14F7D}">
      <dsp:nvSpPr>
        <dsp:cNvPr id="0" name=""/>
        <dsp:cNvSpPr/>
      </dsp:nvSpPr>
      <dsp:spPr>
        <a:xfrm>
          <a:off x="3679" y="3521970"/>
          <a:ext cx="3741684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C3019-6E5B-46C6-80BA-F18465327AC4}">
      <dsp:nvSpPr>
        <dsp:cNvPr id="0" name=""/>
        <dsp:cNvSpPr/>
      </dsp:nvSpPr>
      <dsp:spPr>
        <a:xfrm>
          <a:off x="207520" y="3715618"/>
          <a:ext cx="3741684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уведомления</a:t>
          </a:r>
          <a:r>
            <a:rPr lang="ru-RU" sz="2100" kern="1200" dirty="0" smtClean="0"/>
            <a:t>          </a:t>
          </a:r>
          <a:r>
            <a:rPr lang="ru-RU" sz="2100" b="1" kern="1200" dirty="0" smtClean="0">
              <a:solidFill>
                <a:srgbClr val="00B050"/>
              </a:solidFill>
            </a:rPr>
            <a:t>не позднее 2 дней </a:t>
          </a:r>
          <a:r>
            <a:rPr lang="ru-RU" sz="2100" kern="1200" dirty="0" smtClean="0"/>
            <a:t>до начала перевозки</a:t>
          </a:r>
          <a:endParaRPr lang="ru-RU" sz="2100" kern="1200" dirty="0"/>
        </a:p>
      </dsp:txBody>
      <dsp:txXfrm>
        <a:off x="241640" y="3749738"/>
        <a:ext cx="3673444" cy="1096707"/>
      </dsp:txXfrm>
    </dsp:sp>
    <dsp:sp modelId="{D611EFBC-0708-4F78-BDEB-BB2718863A0E}">
      <dsp:nvSpPr>
        <dsp:cNvPr id="0" name=""/>
        <dsp:cNvSpPr/>
      </dsp:nvSpPr>
      <dsp:spPr>
        <a:xfrm>
          <a:off x="5201112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F20B-57DB-455F-99D7-6A28D65E9937}">
      <dsp:nvSpPr>
        <dsp:cNvPr id="0" name=""/>
        <dsp:cNvSpPr/>
      </dsp:nvSpPr>
      <dsp:spPr>
        <a:xfrm>
          <a:off x="5404952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3 и более</a:t>
          </a:r>
          <a:endParaRPr lang="ru-RU" sz="2100" b="1" kern="1200" dirty="0"/>
        </a:p>
      </dsp:txBody>
      <dsp:txXfrm>
        <a:off x="5439072" y="2051238"/>
        <a:ext cx="1766323" cy="1096707"/>
      </dsp:txXfrm>
    </dsp:sp>
    <dsp:sp modelId="{68BB6262-8301-4763-9AB4-36C748746CDD}">
      <dsp:nvSpPr>
        <dsp:cNvPr id="0" name=""/>
        <dsp:cNvSpPr/>
      </dsp:nvSpPr>
      <dsp:spPr>
        <a:xfrm>
          <a:off x="4153044" y="3521970"/>
          <a:ext cx="3930699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D9171-F415-4263-A9D1-3F34919FBEB6}">
      <dsp:nvSpPr>
        <dsp:cNvPr id="0" name=""/>
        <dsp:cNvSpPr/>
      </dsp:nvSpPr>
      <dsp:spPr>
        <a:xfrm>
          <a:off x="4356885" y="3715618"/>
          <a:ext cx="3930699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заявки на сопровождение </a:t>
          </a:r>
          <a:r>
            <a:rPr lang="ru-RU" sz="2100" b="1" kern="1200" dirty="0" smtClean="0">
              <a:solidFill>
                <a:srgbClr val="FF0000"/>
              </a:solidFill>
            </a:rPr>
            <a:t>не менее чем за 10 дней </a:t>
          </a:r>
          <a:r>
            <a:rPr lang="ru-RU" sz="2100" kern="1200" dirty="0" smtClean="0"/>
            <a:t>до перевозки</a:t>
          </a:r>
          <a:endParaRPr lang="ru-RU" sz="2100" kern="1200" dirty="0"/>
        </a:p>
      </dsp:txBody>
      <dsp:txXfrm>
        <a:off x="4391005" y="3749738"/>
        <a:ext cx="3862459" cy="1096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4C4D-046C-4B21-A58C-6A0325174E59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1F59A-F7AA-40C3-B231-57087E4ED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F59A-F7AA-40C3-B231-57087E4ED4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3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5/21/2021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811857"/>
              </p:ext>
            </p:extLst>
          </p:nvPr>
        </p:nvGraphicFramePr>
        <p:xfrm>
          <a:off x="323528" y="1412776"/>
          <a:ext cx="8712968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Шаг. 3</a:t>
            </a:r>
            <a:r>
              <a:rPr lang="ru-RU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. Определение </a:t>
            </a:r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необходимого количества автобусов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1215262"/>
              </p:ext>
            </p:extLst>
          </p:nvPr>
        </p:nvGraphicFramePr>
        <p:xfrm>
          <a:off x="395536" y="1447800"/>
          <a:ext cx="829126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12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/>
              <a:t>Шаг </a:t>
            </a:r>
            <a:r>
              <a:rPr lang="ru-RU" sz="3200" b="1" dirty="0" smtClean="0"/>
              <a:t>4. </a:t>
            </a:r>
            <a:r>
              <a:rPr lang="ru-RU" sz="3200" b="1" dirty="0"/>
              <a:t>Подача заявки на </a:t>
            </a:r>
            <a:r>
              <a:rPr lang="ru-RU" sz="3200" b="1" dirty="0" smtClean="0"/>
              <a:t>сопровождение или уведомления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8527" y="4892369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1" y="1804175"/>
            <a:ext cx="1944216" cy="21370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 в приеме заявки</a:t>
            </a:r>
          </a:p>
          <a:p>
            <a:pPr algn="ctr"/>
            <a:r>
              <a:rPr lang="ru-RU" dirty="0"/>
              <a:t>Представление инициатору </a:t>
            </a:r>
            <a:r>
              <a:rPr lang="ru-RU" dirty="0" smtClean="0"/>
              <a:t>заявки об </a:t>
            </a:r>
            <a:r>
              <a:rPr lang="ru-RU" dirty="0"/>
              <a:t>устранении недостатков </a:t>
            </a:r>
          </a:p>
          <a:p>
            <a:pPr algn="ctr"/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>
            <a:off x="3882131" y="2852389"/>
            <a:ext cx="3022320" cy="203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72714"/>
            <a:ext cx="3022320" cy="13576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1" cy="138793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72714"/>
            <a:ext cx="3022320" cy="231399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5.1. </a:t>
            </a:r>
            <a:r>
              <a:rPr lang="ru-RU" sz="2800" b="1" dirty="0"/>
              <a:t>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00453" y="5937368"/>
            <a:ext cx="1868029" cy="6989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Учет уведомления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391564" y="630581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94452" y="5705886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0" y="1834194"/>
            <a:ext cx="2060037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Представление инициатору уведомления об устранении недостатков 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06563"/>
            <a:ext cx="3022319" cy="458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06563"/>
            <a:ext cx="3022319" cy="1423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75027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0" cy="132177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endCxn id="31" idx="1"/>
          </p:cNvCxnSpPr>
          <p:nvPr/>
        </p:nvCxnSpPr>
        <p:spPr>
          <a:xfrm flipV="1">
            <a:off x="3884360" y="5490796"/>
            <a:ext cx="3111915" cy="61457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5.2. Рассмотрение уведомления о перевозке</a:t>
            </a:r>
            <a:endParaRPr lang="ru-RU" sz="28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3884360" y="2806563"/>
            <a:ext cx="3020090" cy="249464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996275" y="515200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cxnSp>
        <p:nvCxnSpPr>
          <p:cNvPr id="25" name="Соединительная линия уступом 24"/>
          <p:cNvCxnSpPr>
            <a:endCxn id="34" idx="1"/>
          </p:cNvCxnSpPr>
          <p:nvPr/>
        </p:nvCxnSpPr>
        <p:spPr>
          <a:xfrm flipV="1">
            <a:off x="3884360" y="6286819"/>
            <a:ext cx="3116093" cy="8239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0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6.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693</TotalTime>
  <Words>542</Words>
  <Application>Microsoft Office PowerPoint</Application>
  <PresentationFormat>Экран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宋体</vt:lpstr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Шаг. 3. Определение необходимого количества автобусов </vt:lpstr>
      <vt:lpstr>Шаг 4. Подача заявки на сопровождение или уведомления </vt:lpstr>
      <vt:lpstr>Шаг 5.1. Принятие решения Госавтоинспекцией о сопровождении автобуса</vt:lpstr>
      <vt:lpstr>Шаг 5.2. Рассмотрение уведомления о перевозке</vt:lpstr>
      <vt:lpstr>Шаг 6.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Абдуллина Зоя Фаритовна</cp:lastModifiedBy>
  <cp:revision>27</cp:revision>
  <cp:lastPrinted>2016-01-29T14:00:58Z</cp:lastPrinted>
  <dcterms:created xsi:type="dcterms:W3CDTF">2014-03-25T11:27:40Z</dcterms:created>
  <dcterms:modified xsi:type="dcterms:W3CDTF">2021-05-21T04:11:40Z</dcterms:modified>
</cp:coreProperties>
</file>