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84" r:id="rId20"/>
    <p:sldId id="283" r:id="rId21"/>
    <p:sldId id="282" r:id="rId22"/>
    <p:sldId id="280" r:id="rId23"/>
    <p:sldId id="273" r:id="rId24"/>
    <p:sldId id="274" r:id="rId25"/>
    <p:sldId id="279" r:id="rId26"/>
    <p:sldId id="278" r:id="rId27"/>
    <p:sldId id="277" r:id="rId28"/>
    <p:sldId id="276" r:id="rId29"/>
    <p:sldId id="275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92" d="100"/>
          <a:sy n="92" d="100"/>
        </p:scale>
        <p:origin x="-756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DC711-F04F-4E3C-8433-4A691A904CA9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70864-B766-4EC5-B020-A9D0F8C80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PC\Desktop\НАВИГАТОР\Презентация_изм\Новая папка (2)\JPEG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PC\Desktop\НАВИГАТОР\Презентация_изм\Новая папка (2)\JPEG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PC\Desktop\НАВИГАТОР\Презентация_изм\Новая папка (2)\JPEG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PC\Desktop\НАВИГАТОР\Презентация_изм\Новая папка (2)\JPEG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PC\Desktop\НАВИГАТОР\Презентация_изм\Новая папка (2)\JPEG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7938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PC\Desktop\НАВИГАТОР\Презентация_изм\Новая папка (2)\JPEG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PC\Desktop\НАВИГАТОР\Презентация_изм\Новая папка (2)\JPEG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7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PC\Desktop\НАВИГАТОР\Презентация_изм\Новая папка (2)\JPEG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9" name="Picture 7" descr="C:\Users\PC\Desktop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PC\Desktop\НАВИГАТОР\Презентация_изм\Новая папка (2)\JPEG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PC\Desktop\НАВИГАТОР\Презентация_изм\Новая папка (2)\JPEG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PC\Desktop\НАВИГАТОР\Презентация_изм\Новая папка (2)\JPEG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4" name="Picture 4" descr="C:\Users\PC\Desktop\НАВИГАТОР\Презентация_изм\Новая папка (2)\JPEG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PC\Desktop\НАВИГАТОР\Презентация_изм\Новая папка (2)\JPEG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PC\Desktop\НАВИГАТОР\Презентация_изм\Новая папка (2)\JPEG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PC\Desktop\НАВИГАТОР\Презентация_изм\Новая папка (2)\JPEG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PC\Desktop\НАВИГАТОР\Презентация_изм\Новая папка (2)\JPEG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PC\Desktop\НАВИГАТОР\Презентация_изм\Новая папка (2)\JPEG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PC\Desktop\НАВИГАТОР\Презентация_изм\Новая папка (2)\JPEG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PC\Desktop\НАВИГАТОР\Презентация_изм\Новая папка (2)\JPEG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PC\Desktop\НАВИГАТОР\Презентация_изм\Новая папка (2)\JPEG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7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PC\Desktop\НАВИГАТОР\Презентация_изм\Новая папка (2)\JPEG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7938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C\Desktop\НАВИГАТОР\Презентация_изм\Новая папка (2)\JPEG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7"/>
            <a:ext cx="9144001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PC\Desktop\НАВИГАТОР\Презентация_изм\Новая папка (2)\JPEG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PC\Desktop\НАВИГАТОР\Презентация_изм\Новая папка (2)\JPEG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PC\Desktop\НАВИГАТОР\Презентация_изм\Новая папка (2)\JPEG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7"/>
            <a:ext cx="9144000" cy="5151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PC\Desktop\НАВИГАТОР\Презентация_изм\Новая папка (2)\JPEG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PC\Desktop\НАВИГАТОР\Презентация_изм\Новая папка (2)\JPEG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PC\Desktop\НАВИГАТОР\Презентация_изм\Новая папка (2)\JPEG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1" cy="5151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Экран (16:9)</PresentationFormat>
  <Paragraphs>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7</cp:revision>
  <dcterms:created xsi:type="dcterms:W3CDTF">2023-03-23T03:36:50Z</dcterms:created>
  <dcterms:modified xsi:type="dcterms:W3CDTF">2023-04-02T05:25:00Z</dcterms:modified>
</cp:coreProperties>
</file>